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0" r:id="rId3"/>
  </p:sldMasterIdLst>
  <p:notesMasterIdLst>
    <p:notesMasterId r:id="rId14"/>
  </p:notesMasterIdLst>
  <p:sldIdLst>
    <p:sldId id="286" r:id="rId4"/>
    <p:sldId id="257" r:id="rId5"/>
    <p:sldId id="288" r:id="rId6"/>
    <p:sldId id="289" r:id="rId7"/>
    <p:sldId id="290" r:id="rId8"/>
    <p:sldId id="291" r:id="rId9"/>
    <p:sldId id="292" r:id="rId10"/>
    <p:sldId id="293" r:id="rId11"/>
    <p:sldId id="294" r:id="rId12"/>
    <p:sldId id="295"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714"/>
  </p:normalViewPr>
  <p:slideViewPr>
    <p:cSldViewPr snapToGrid="0" snapToObjects="1">
      <p:cViewPr varScale="1">
        <p:scale>
          <a:sx n="106" d="100"/>
          <a:sy n="106" d="100"/>
        </p:scale>
        <p:origin x="93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044AE-A62D-D54D-B969-7D373EC79E44}" type="datetimeFigureOut">
              <a:rPr lang="fi-FI" smtClean="0"/>
              <a:t>23.10.2024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FE943-9F4C-D841-9524-3BFEBE507E09}" type="slidenum">
              <a:rPr lang="fi-FI" smtClean="0"/>
              <a:t>‹#›</a:t>
            </a:fld>
            <a:endParaRPr lang="fi-FI"/>
          </a:p>
        </p:txBody>
      </p:sp>
    </p:spTree>
    <p:extLst>
      <p:ext uri="{BB962C8B-B14F-4D97-AF65-F5344CB8AC3E}">
        <p14:creationId xmlns:p14="http://schemas.microsoft.com/office/powerpoint/2010/main" val="31336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Materiaalin liitteenä on A4:lle tulostettava koiran kuva, sekä ohessa olevat koiran ruumiinosat. Leikkaa sanat etukäteen irrallisiksi ja laita jokaisen sanan takapuolelle sinitarra (tai käytä teippiä). Pohtikaa yhdessä osallistujien kanssa, missä kukin ruumiinosa sijaitsee ja yhdistäkää sanat oikeille kohdalle koiran kroppaa. Jokaisella osallistujalla voi esimerkiksi olla yksi ruumiinosa ja kaikki yhdessä auttavat viemään sen oikealle kohdalle.</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FE943-9F4C-D841-9524-3BFEBE507E0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04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Käydään ensin läpi ohessa olevat diat tassusiteen tekoon liittyen. Tämän jälkeen pareittain kokeillaan tehdä tassuside pehmolelulle (varaa pehmoeläimiä mukaan) tai oikealle koiralle. </a:t>
            </a:r>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3</a:t>
            </a:fld>
            <a:endParaRPr lang="fi-FI"/>
          </a:p>
        </p:txBody>
      </p:sp>
    </p:spTree>
    <p:extLst>
      <p:ext uri="{BB962C8B-B14F-4D97-AF65-F5344CB8AC3E}">
        <p14:creationId xmlns:p14="http://schemas.microsoft.com/office/powerpoint/2010/main" val="150371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4</a:t>
            </a:fld>
            <a:endParaRPr lang="fi-FI"/>
          </a:p>
        </p:txBody>
      </p:sp>
    </p:spTree>
    <p:extLst>
      <p:ext uri="{BB962C8B-B14F-4D97-AF65-F5344CB8AC3E}">
        <p14:creationId xmlns:p14="http://schemas.microsoft.com/office/powerpoint/2010/main" val="90972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5</a:t>
            </a:fld>
            <a:endParaRPr lang="fi-FI"/>
          </a:p>
        </p:txBody>
      </p:sp>
    </p:spTree>
    <p:extLst>
      <p:ext uri="{BB962C8B-B14F-4D97-AF65-F5344CB8AC3E}">
        <p14:creationId xmlns:p14="http://schemas.microsoft.com/office/powerpoint/2010/main" val="46177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6</a:t>
            </a:fld>
            <a:endParaRPr lang="fi-FI"/>
          </a:p>
        </p:txBody>
      </p:sp>
    </p:spTree>
    <p:extLst>
      <p:ext uri="{BB962C8B-B14F-4D97-AF65-F5344CB8AC3E}">
        <p14:creationId xmlns:p14="http://schemas.microsoft.com/office/powerpoint/2010/main" val="334907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7</a:t>
            </a:fld>
            <a:endParaRPr lang="fi-FI"/>
          </a:p>
        </p:txBody>
      </p:sp>
    </p:spTree>
    <p:extLst>
      <p:ext uri="{BB962C8B-B14F-4D97-AF65-F5344CB8AC3E}">
        <p14:creationId xmlns:p14="http://schemas.microsoft.com/office/powerpoint/2010/main" val="361404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Mukaan naksuttimia tai jotain asian ajavia (esimerkiksi pilttipurkin kannesta kuuluu naksaus). Ennen paritehtävän tekoa ohjaajan on hyvä näyttää esimerkki ohjaajaparin tai vapaaehtoisen kanssa. Esimerkki voi olla esimerkiksi tuolin kiertämisen opettaminen. (Ohjaaja tuo parin luokse tuolin ja naksuttelu voi alkaa. Naksutellessaan ohjaaja kertoo yleisölle, millaisissa tilanteissa naksauttaa ja millaisissa ei. On tärkeää myös selittää, että normaalisti jokaisen naksautuksen jälkeen koira saisi palkkion. Esimerkin kautta osallistujat ymmärtävät, mistä naksuttelussa on kyse.) Mikäli osallistujat ovat hyvin ujoja tai mikäli aika on kortilla, voi ohjaajan näyttämä esimerkki riittää, eikä pariharjoittelua tarvita. Mikäli osallistujat ovat tiivis ja tuttu porukka, voi harjoituksen tehdä myös koko ryhmän kesken niin, että muut seuraavat yhden parin toimiessa.</a:t>
            </a:r>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8</a:t>
            </a:fld>
            <a:endParaRPr lang="fi-FI"/>
          </a:p>
        </p:txBody>
      </p:sp>
    </p:spTree>
    <p:extLst>
      <p:ext uri="{BB962C8B-B14F-4D97-AF65-F5344CB8AC3E}">
        <p14:creationId xmlns:p14="http://schemas.microsoft.com/office/powerpoint/2010/main" val="369883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9</a:t>
            </a:fld>
            <a:endParaRPr lang="fi-FI"/>
          </a:p>
        </p:txBody>
      </p:sp>
    </p:spTree>
    <p:extLst>
      <p:ext uri="{BB962C8B-B14F-4D97-AF65-F5344CB8AC3E}">
        <p14:creationId xmlns:p14="http://schemas.microsoft.com/office/powerpoint/2010/main" val="252332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Harjoitelkaa</a:t>
            </a:r>
            <a:r>
              <a:rPr lang="fi-FI" baseline="0" dirty="0"/>
              <a:t> turvallinen tapa lähestyä koiraa</a:t>
            </a:r>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10</a:t>
            </a:fld>
            <a:endParaRPr lang="fi-FI"/>
          </a:p>
        </p:txBody>
      </p:sp>
    </p:spTree>
    <p:extLst>
      <p:ext uri="{BB962C8B-B14F-4D97-AF65-F5344CB8AC3E}">
        <p14:creationId xmlns:p14="http://schemas.microsoft.com/office/powerpoint/2010/main" val="19745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80457" y="166016"/>
            <a:ext cx="9231086" cy="6525968"/>
          </a:xfrm>
          <a:prstGeom prst="rect">
            <a:avLst/>
          </a:prstGeom>
        </p:spPr>
      </p:pic>
    </p:spTree>
    <p:extLst>
      <p:ext uri="{BB962C8B-B14F-4D97-AF65-F5344CB8AC3E}">
        <p14:creationId xmlns:p14="http://schemas.microsoft.com/office/powerpoint/2010/main" val="188696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nSpc>
                <a:spcPts val="4500"/>
              </a:lnSpc>
              <a:defRPr b="0" i="0">
                <a:latin typeface="Calibri Light" charset="0"/>
                <a:ea typeface="Calibri Light" charset="0"/>
                <a:cs typeface="Calibri Light" charset="0"/>
              </a:defRPr>
            </a:lvl1pPr>
          </a:lstStyle>
          <a:p>
            <a:r>
              <a:rPr lang="fi-FI"/>
              <a:t>Muokkaa ots. perustyyl. napsautt.</a:t>
            </a:r>
            <a:endParaRPr lang="fi-FI" dirty="0"/>
          </a:p>
        </p:txBody>
      </p:sp>
      <p:sp>
        <p:nvSpPr>
          <p:cNvPr id="3" name="Sisällön paikkamerkki 2"/>
          <p:cNvSpPr>
            <a:spLocks noGrp="1"/>
          </p:cNvSpPr>
          <p:nvPr>
            <p:ph idx="1"/>
          </p:nvPr>
        </p:nvSpPr>
        <p:spPr>
          <a:xfrm>
            <a:off x="838200" y="1801489"/>
            <a:ext cx="10515600" cy="3713787"/>
          </a:xfrm>
        </p:spPr>
        <p:txBody>
          <a:bodyPr/>
          <a:lstStyle>
            <a:lvl1pPr>
              <a:defRPr b="0" i="0">
                <a:latin typeface="Calibri Light" charset="0"/>
                <a:ea typeface="Calibri Light" charset="0"/>
                <a:cs typeface="Calibri Light" charset="0"/>
              </a:defRPr>
            </a:lvl1pPr>
            <a:lvl2pPr>
              <a:defRPr sz="22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600" b="0" i="0">
                <a:latin typeface="Calibri Light" charset="0"/>
                <a:ea typeface="Calibri Light" charset="0"/>
                <a:cs typeface="Calibri Light" charset="0"/>
              </a:defRPr>
            </a:lvl4pPr>
            <a:lvl5pPr>
              <a:defRPr sz="1600" b="0" i="0">
                <a:latin typeface="Calibri Light" charset="0"/>
                <a:ea typeface="Calibri Light" charset="0"/>
                <a:cs typeface="Calibri Light"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8E9EEE79-F449-9C49-A826-5F7F1A546ED1}" type="datetime1">
              <a:rPr lang="fi-FI" smtClean="0"/>
              <a:t>23.10.2024</a:t>
            </a:fld>
            <a:endParaRPr lang="fi-FI"/>
          </a:p>
        </p:txBody>
      </p:sp>
      <p:sp>
        <p:nvSpPr>
          <p:cNvPr id="5" name="Alatunnisteen paikkamerkki 4"/>
          <p:cNvSpPr>
            <a:spLocks noGrp="1"/>
          </p:cNvSpPr>
          <p:nvPr>
            <p:ph type="ftr" sz="quarter" idx="11"/>
          </p:nvPr>
        </p:nvSpPr>
        <p:spPr/>
        <p:txBody>
          <a:bodyPr/>
          <a:lstStyle/>
          <a:p>
            <a:r>
              <a:rPr lang="fi-FI"/>
              <a:t>Esityksen nimi | Tekijän nimi</a:t>
            </a:r>
          </a:p>
        </p:txBody>
      </p:sp>
      <p:sp>
        <p:nvSpPr>
          <p:cNvPr id="6" name="Dian numeron paikkamerkki 5"/>
          <p:cNvSpPr>
            <a:spLocks noGrp="1"/>
          </p:cNvSpPr>
          <p:nvPr>
            <p:ph type="sldNum" sz="quarter" idx="12"/>
          </p:nvPr>
        </p:nvSpPr>
        <p:spPr/>
        <p:txBody>
          <a:bodyPr/>
          <a:lstStyle/>
          <a:p>
            <a:fld id="{E15F3321-FCD8-4643-A1C4-3513C22E49FF}" type="slidenum">
              <a:rPr lang="fi-FI" smtClean="0"/>
              <a:t>‹#›</a:t>
            </a:fld>
            <a:endParaRPr lang="fi-FI"/>
          </a:p>
        </p:txBody>
      </p:sp>
    </p:spTree>
    <p:extLst>
      <p:ext uri="{BB962C8B-B14F-4D97-AF65-F5344CB8AC3E}">
        <p14:creationId xmlns:p14="http://schemas.microsoft.com/office/powerpoint/2010/main" val="233164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12192000" cy="6857999"/>
          </a:xfrm>
        </p:spPr>
        <p:txBody>
          <a:bodyPr/>
          <a:lstStyle>
            <a:lvl1pPr>
              <a:defRPr b="0" i="0">
                <a:latin typeface="Calibri Light" charset="0"/>
                <a:ea typeface="Calibri Light" charset="0"/>
                <a:cs typeface="Calibri Light" charset="0"/>
              </a:defRPr>
            </a:lvl1pPr>
          </a:lstStyle>
          <a:p>
            <a:pPr lvl="0"/>
            <a:r>
              <a:rPr lang="fi-FI"/>
              <a:t>Muokkaa tekstin perustyylejä</a:t>
            </a:r>
          </a:p>
        </p:txBody>
      </p:sp>
      <p:sp>
        <p:nvSpPr>
          <p:cNvPr id="2" name="Otsikko 1"/>
          <p:cNvSpPr>
            <a:spLocks noGrp="1"/>
          </p:cNvSpPr>
          <p:nvPr>
            <p:ph type="title"/>
          </p:nvPr>
        </p:nvSpPr>
        <p:spPr/>
        <p:txBody>
          <a:bodyPr/>
          <a:lstStyle>
            <a:lvl1pPr>
              <a:lnSpc>
                <a:spcPts val="4500"/>
              </a:lnSpc>
              <a:defRPr b="0" i="0">
                <a:solidFill>
                  <a:schemeClr val="bg1"/>
                </a:solidFill>
                <a:latin typeface="Calibri Light" charset="0"/>
                <a:ea typeface="Calibri Light" charset="0"/>
                <a:cs typeface="Calibri Light" charset="0"/>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p>
            <a:fld id="{87731858-3DEF-D646-BA21-13342AAF4B7E}" type="datetime1">
              <a:rPr lang="fi-FI" smtClean="0"/>
              <a:t>23.10.2024</a:t>
            </a:fld>
            <a:endParaRPr lang="fi-FI"/>
          </a:p>
        </p:txBody>
      </p:sp>
      <p:sp>
        <p:nvSpPr>
          <p:cNvPr id="5" name="Alatunnisteen paikkamerkki 4"/>
          <p:cNvSpPr>
            <a:spLocks noGrp="1"/>
          </p:cNvSpPr>
          <p:nvPr>
            <p:ph type="ftr" sz="quarter" idx="11"/>
          </p:nvPr>
        </p:nvSpPr>
        <p:spPr/>
        <p:txBody>
          <a:bodyPr/>
          <a:lstStyle/>
          <a:p>
            <a:r>
              <a:rPr lang="fi-FI"/>
              <a:t>Esityksen nimi | Tekijän nimi</a:t>
            </a: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a:t>
            </a:fld>
            <a:endParaRPr lang="fi-FI"/>
          </a:p>
        </p:txBody>
      </p:sp>
    </p:spTree>
    <p:extLst>
      <p:ext uri="{BB962C8B-B14F-4D97-AF65-F5344CB8AC3E}">
        <p14:creationId xmlns:p14="http://schemas.microsoft.com/office/powerpoint/2010/main" val="364224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838200" y="340989"/>
            <a:ext cx="5027908" cy="1325563"/>
          </a:xfrm>
        </p:spPr>
        <p:txBody>
          <a:bodyPr/>
          <a:lstStyle>
            <a:lvl1pPr>
              <a:lnSpc>
                <a:spcPts val="4000"/>
              </a:lnSpc>
              <a:defRPr b="0" i="0">
                <a:latin typeface="Calibri Light" charset="0"/>
                <a:ea typeface="Calibri Light" charset="0"/>
                <a:cs typeface="Calibri Light" charset="0"/>
              </a:defRPr>
            </a:lvl1pPr>
          </a:lstStyle>
          <a:p>
            <a:r>
              <a:rPr lang="fi-FI"/>
              <a:t>Muokkaa ots. perustyyl. napsautt.</a:t>
            </a:r>
            <a:endParaRPr lang="fi-FI" dirty="0"/>
          </a:p>
        </p:txBody>
      </p:sp>
      <p:sp>
        <p:nvSpPr>
          <p:cNvPr id="3" name="Sisällön paikkamerkki 2"/>
          <p:cNvSpPr>
            <a:spLocks noGrp="1"/>
          </p:cNvSpPr>
          <p:nvPr>
            <p:ph sz="half" idx="1"/>
          </p:nvPr>
        </p:nvSpPr>
        <p:spPr>
          <a:xfrm>
            <a:off x="838200" y="1825625"/>
            <a:ext cx="5027908" cy="3747402"/>
          </a:xfrm>
        </p:spPr>
        <p:txBody>
          <a:bodyPr/>
          <a:lstStyle>
            <a:lvl1pPr>
              <a:defRPr b="0" i="0">
                <a:latin typeface="Calibri Light" charset="0"/>
                <a:ea typeface="Calibri Light" charset="0"/>
                <a:cs typeface="Calibri Light" charset="0"/>
              </a:defRPr>
            </a:lvl1pPr>
            <a:lvl2pPr>
              <a:defRPr b="0" i="0">
                <a:latin typeface="Calibri Light" charset="0"/>
                <a:ea typeface="Calibri Light" charset="0"/>
                <a:cs typeface="Calibri Light" charset="0"/>
              </a:defRPr>
            </a:lvl2pPr>
            <a:lvl3pPr>
              <a:defRPr b="0" i="0">
                <a:latin typeface="Calibri Light" charset="0"/>
                <a:ea typeface="Calibri Light" charset="0"/>
                <a:cs typeface="Calibri Light" charset="0"/>
              </a:defRPr>
            </a:lvl3pPr>
            <a:lvl4pPr>
              <a:defRPr b="0" i="0">
                <a:latin typeface="Calibri Light" charset="0"/>
                <a:ea typeface="Calibri Light" charset="0"/>
                <a:cs typeface="Calibri Light" charset="0"/>
              </a:defRPr>
            </a:lvl4pPr>
            <a:lvl5pPr>
              <a:defRPr b="0" i="0">
                <a:latin typeface="Calibri Light" charset="0"/>
                <a:ea typeface="Calibri Light" charset="0"/>
                <a:cs typeface="Calibri Light"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0"/>
            <a:ext cx="6019800" cy="6858000"/>
          </a:xfrm>
        </p:spPr>
        <p:txBody>
          <a:bodyPr/>
          <a:lstStyle>
            <a:lvl1pPr marL="0" indent="0">
              <a:buNone/>
              <a:defRPr b="0" i="0">
                <a:latin typeface="Calibri Light" charset="0"/>
                <a:ea typeface="Calibri Light" charset="0"/>
                <a:cs typeface="Calibri Light" charset="0"/>
              </a:defRPr>
            </a:lvl1pPr>
          </a:lstStyle>
          <a:p>
            <a:pPr lvl="0"/>
            <a:r>
              <a:rPr lang="fi-FI"/>
              <a:t>Muokkaa tekstin perustyylejä</a:t>
            </a:r>
          </a:p>
        </p:txBody>
      </p:sp>
      <p:sp>
        <p:nvSpPr>
          <p:cNvPr id="5" name="Päivämäärän paikkamerkki 4"/>
          <p:cNvSpPr>
            <a:spLocks noGrp="1"/>
          </p:cNvSpPr>
          <p:nvPr>
            <p:ph type="dt" sz="half" idx="10"/>
          </p:nvPr>
        </p:nvSpPr>
        <p:spPr/>
        <p:txBody>
          <a:bodyPr/>
          <a:lstStyle>
            <a:lvl1pPr>
              <a:defRPr b="0" i="0">
                <a:latin typeface="Calibri Light" charset="0"/>
                <a:ea typeface="Calibri Light" charset="0"/>
                <a:cs typeface="Calibri Light" charset="0"/>
              </a:defRPr>
            </a:lvl1pPr>
          </a:lstStyle>
          <a:p>
            <a:fld id="{60971A9F-0794-8D4A-94C5-C434947A1666}" type="datetime1">
              <a:rPr lang="fi-FI" smtClean="0"/>
              <a:t>23.10.2024</a:t>
            </a:fld>
            <a:endParaRPr lang="fi-FI"/>
          </a:p>
        </p:txBody>
      </p:sp>
      <p:sp>
        <p:nvSpPr>
          <p:cNvPr id="6" name="Alatunnisteen paikkamerkki 5"/>
          <p:cNvSpPr>
            <a:spLocks noGrp="1"/>
          </p:cNvSpPr>
          <p:nvPr>
            <p:ph type="ftr" sz="quarter" idx="11"/>
          </p:nvPr>
        </p:nvSpPr>
        <p:spPr/>
        <p:txBody>
          <a:bodyPr/>
          <a:lstStyle>
            <a:lvl1pPr>
              <a:defRPr b="0" i="0">
                <a:latin typeface="Calibri Light" charset="0"/>
                <a:ea typeface="Calibri Light" charset="0"/>
                <a:cs typeface="Calibri Light" charset="0"/>
              </a:defRPr>
            </a:lvl1pPr>
          </a:lstStyle>
          <a:p>
            <a:r>
              <a:rPr lang="fi-FI"/>
              <a:t>Esityksen nimi | Tekijän nimi</a:t>
            </a:r>
          </a:p>
        </p:txBody>
      </p:sp>
      <p:sp>
        <p:nvSpPr>
          <p:cNvPr id="7" name="Dian numeron paikkamerkki 6"/>
          <p:cNvSpPr>
            <a:spLocks noGrp="1"/>
          </p:cNvSpPr>
          <p:nvPr>
            <p:ph type="sldNum" sz="quarter" idx="12"/>
          </p:nvPr>
        </p:nvSpPr>
        <p:spPr/>
        <p:txBody>
          <a:bodyPr/>
          <a:lstStyle>
            <a:lvl1pPr>
              <a:defRPr b="0" i="0">
                <a:latin typeface="Calibri Light" charset="0"/>
                <a:ea typeface="Calibri Light" charset="0"/>
                <a:cs typeface="Calibri Light" charset="0"/>
              </a:defRPr>
            </a:lvl1pPr>
          </a:lstStyle>
          <a:p>
            <a:fld id="{E15F3321-FCD8-4643-A1C4-3513C22E49FF}" type="slidenum">
              <a:rPr lang="fi-FI" smtClean="0"/>
              <a:pPr/>
              <a:t>‹#›</a:t>
            </a:fld>
            <a:endParaRPr lang="fi-FI"/>
          </a:p>
        </p:txBody>
      </p:sp>
    </p:spTree>
    <p:extLst>
      <p:ext uri="{BB962C8B-B14F-4D97-AF65-F5344CB8AC3E}">
        <p14:creationId xmlns:p14="http://schemas.microsoft.com/office/powerpoint/2010/main" val="246183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6EC15C8A-4E93-8F40-8ED0-D95740F5E9C2}" type="datetime1">
              <a:rPr lang="fi-FI" smtClean="0"/>
              <a:t>23.10.2024</a:t>
            </a:fld>
            <a:endParaRPr lang="fi-FI"/>
          </a:p>
        </p:txBody>
      </p:sp>
      <p:sp>
        <p:nvSpPr>
          <p:cNvPr id="6" name="Alatunnisteen paikkamerkki 5"/>
          <p:cNvSpPr>
            <a:spLocks noGrp="1"/>
          </p:cNvSpPr>
          <p:nvPr>
            <p:ph type="ftr" sz="quarter" idx="11"/>
          </p:nvPr>
        </p:nvSpPr>
        <p:spPr/>
        <p:txBody>
          <a:bodyPr/>
          <a:lstStyle/>
          <a:p>
            <a:r>
              <a:rPr lang="fi-FI"/>
              <a:t>Esityksen nimi | Tekijän nimi</a:t>
            </a:r>
          </a:p>
        </p:txBody>
      </p:sp>
      <p:sp>
        <p:nvSpPr>
          <p:cNvPr id="7" name="Dian numeron paikkamerkki 6"/>
          <p:cNvSpPr>
            <a:spLocks noGrp="1"/>
          </p:cNvSpPr>
          <p:nvPr>
            <p:ph type="sldNum" sz="quarter" idx="12"/>
          </p:nvPr>
        </p:nvSpPr>
        <p:spPr/>
        <p:txBody>
          <a:bodyPr/>
          <a:lstStyle/>
          <a:p>
            <a:fld id="{E15F3321-FCD8-4643-A1C4-3513C22E49FF}" type="slidenum">
              <a:rPr lang="fi-FI" smtClean="0"/>
              <a:t>‹#›</a:t>
            </a:fld>
            <a:endParaRPr lang="fi-FI"/>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50698"/>
            <a:ext cx="12192000" cy="3685983"/>
          </a:xfrm>
          <a:prstGeom prst="rect">
            <a:avLst/>
          </a:prstGeom>
        </p:spPr>
      </p:pic>
    </p:spTree>
    <p:extLst>
      <p:ext uri="{BB962C8B-B14F-4D97-AF65-F5344CB8AC3E}">
        <p14:creationId xmlns:p14="http://schemas.microsoft.com/office/powerpoint/2010/main" val="156331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24000" y="-136053"/>
            <a:ext cx="9144000" cy="2387600"/>
          </a:xfrm>
        </p:spPr>
        <p:txBody>
          <a:bodyPr anchor="b">
            <a:normAutofit/>
          </a:bodyPr>
          <a:lstStyle>
            <a:lvl1pPr algn="ctr">
              <a:defRPr sz="4800" b="0" i="0">
                <a:solidFill>
                  <a:schemeClr val="bg1"/>
                </a:solidFill>
                <a:latin typeface="Calibri Light" charset="0"/>
                <a:ea typeface="Calibri Light" charset="0"/>
                <a:cs typeface="Calibri Light" charset="0"/>
              </a:defRPr>
            </a:lvl1pPr>
          </a:lstStyle>
          <a:p>
            <a:r>
              <a:rPr lang="fi-FI" dirty="0"/>
              <a:t>Muokkaa perustyylejä naps.</a:t>
            </a:r>
          </a:p>
        </p:txBody>
      </p:sp>
      <p:sp>
        <p:nvSpPr>
          <p:cNvPr id="3" name="Alaotsikko 2"/>
          <p:cNvSpPr>
            <a:spLocks noGrp="1"/>
          </p:cNvSpPr>
          <p:nvPr>
            <p:ph type="subTitle" idx="1"/>
          </p:nvPr>
        </p:nvSpPr>
        <p:spPr>
          <a:xfrm>
            <a:off x="1524000" y="2343622"/>
            <a:ext cx="9144000" cy="1655762"/>
          </a:xfrm>
        </p:spPr>
        <p:txBody>
          <a:bodyPr>
            <a:normAutofit/>
          </a:bodyPr>
          <a:lstStyle>
            <a:lvl1pPr marL="0" indent="0" algn="ctr">
              <a:buNone/>
              <a:defRPr sz="2400" b="0" i="0">
                <a:solidFill>
                  <a:schemeClr val="bg1"/>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5533" r="18670" b="14470"/>
          <a:stretch/>
        </p:blipFill>
        <p:spPr>
          <a:xfrm>
            <a:off x="0" y="3092147"/>
            <a:ext cx="12192000" cy="3765853"/>
          </a:xfrm>
          <a:prstGeom prst="rect">
            <a:avLst/>
          </a:prstGeom>
        </p:spPr>
      </p:pic>
    </p:spTree>
    <p:extLst>
      <p:ext uri="{BB962C8B-B14F-4D97-AF65-F5344CB8AC3E}">
        <p14:creationId xmlns:p14="http://schemas.microsoft.com/office/powerpoint/2010/main" val="18455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alphaModFix amt="13000"/>
            <a:extLst>
              <a:ext uri="{28A0092B-C50C-407E-A947-70E740481C1C}">
                <a14:useLocalDpi xmlns:a14="http://schemas.microsoft.com/office/drawing/2010/main"/>
              </a:ext>
            </a:extLst>
          </a:blip>
          <a:stretch>
            <a:fillRect/>
          </a:stretch>
        </p:blipFill>
        <p:spPr>
          <a:xfrm>
            <a:off x="1030274" y="-152243"/>
            <a:ext cx="10131452" cy="7162486"/>
          </a:xfrm>
          <a:prstGeom prst="rect">
            <a:avLst/>
          </a:prstGeom>
        </p:spPr>
      </p:pic>
      <p:sp>
        <p:nvSpPr>
          <p:cNvPr id="2" name="Otsikko 1"/>
          <p:cNvSpPr>
            <a:spLocks noGrp="1"/>
          </p:cNvSpPr>
          <p:nvPr>
            <p:ph type="title"/>
          </p:nvPr>
        </p:nvSpPr>
        <p:spPr/>
        <p:txBody>
          <a:bodyPr/>
          <a:lstStyle>
            <a:lvl1pPr>
              <a:lnSpc>
                <a:spcPts val="4500"/>
              </a:lnSpc>
              <a:defRPr b="0" i="0">
                <a:latin typeface="Calibri Light" charset="0"/>
                <a:ea typeface="Calibri Light" charset="0"/>
                <a:cs typeface="Calibri Light" charset="0"/>
              </a:defRPr>
            </a:lvl1pPr>
          </a:lstStyle>
          <a:p>
            <a:r>
              <a:rPr lang="fi-FI" dirty="0"/>
              <a:t>Muokkaa perustyylejä naps.</a:t>
            </a:r>
          </a:p>
        </p:txBody>
      </p:sp>
      <p:sp>
        <p:nvSpPr>
          <p:cNvPr id="3" name="Sisällön paikkamerkki 2"/>
          <p:cNvSpPr>
            <a:spLocks noGrp="1"/>
          </p:cNvSpPr>
          <p:nvPr>
            <p:ph idx="1"/>
          </p:nvPr>
        </p:nvSpPr>
        <p:spPr>
          <a:xfrm>
            <a:off x="838200" y="1801489"/>
            <a:ext cx="10515600" cy="3713787"/>
          </a:xfrm>
        </p:spPr>
        <p:txBody>
          <a:bodyPr/>
          <a:lstStyle>
            <a:lvl1pPr>
              <a:defRPr b="0" i="0">
                <a:latin typeface="Calibri Light" charset="0"/>
                <a:ea typeface="Calibri Light" charset="0"/>
                <a:cs typeface="Calibri Light" charset="0"/>
              </a:defRPr>
            </a:lvl1pPr>
            <a:lvl2pPr>
              <a:defRPr sz="22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600" b="0" i="0">
                <a:latin typeface="Calibri Light" charset="0"/>
                <a:ea typeface="Calibri Light" charset="0"/>
                <a:cs typeface="Calibri Light" charset="0"/>
              </a:defRPr>
            </a:lvl4pPr>
            <a:lvl5pPr>
              <a:defRPr sz="1600" b="0" i="0">
                <a:latin typeface="Calibri Light" charset="0"/>
                <a:ea typeface="Calibri Light" charset="0"/>
                <a:cs typeface="Calibri Light"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8E9EEE79-F449-9C49-A826-5F7F1A546ED1}" type="datetime1">
              <a:rPr lang="fi-FI" smtClean="0"/>
              <a:t>23.10.2024</a:t>
            </a:fld>
            <a:endParaRPr lang="fi-FI"/>
          </a:p>
        </p:txBody>
      </p:sp>
      <p:sp>
        <p:nvSpPr>
          <p:cNvPr id="5" name="Alatunnisteen paikkamerkki 4"/>
          <p:cNvSpPr>
            <a:spLocks noGrp="1"/>
          </p:cNvSpPr>
          <p:nvPr>
            <p:ph type="ftr" sz="quarter" idx="11"/>
          </p:nvPr>
        </p:nvSpPr>
        <p:spPr/>
        <p:txBody>
          <a:bodyPr/>
          <a:lstStyle/>
          <a:p>
            <a:r>
              <a:rPr lang="fi-FI"/>
              <a:t>Esityksen nimi | Tekijän nimi</a:t>
            </a:r>
          </a:p>
        </p:txBody>
      </p:sp>
      <p:sp>
        <p:nvSpPr>
          <p:cNvPr id="6" name="Dian numeron paikkamerkki 5"/>
          <p:cNvSpPr>
            <a:spLocks noGrp="1"/>
          </p:cNvSpPr>
          <p:nvPr>
            <p:ph type="sldNum" sz="quarter" idx="12"/>
          </p:nvPr>
        </p:nvSpPr>
        <p:spPr/>
        <p:txBody>
          <a:bodyPr/>
          <a:lstStyle/>
          <a:p>
            <a:fld id="{E15F3321-FCD8-4643-A1C4-3513C22E49FF}" type="slidenum">
              <a:rPr lang="fi-FI" smtClean="0"/>
              <a:t>‹#›</a:t>
            </a:fld>
            <a:endParaRPr lang="fi-FI"/>
          </a:p>
        </p:txBody>
      </p:sp>
    </p:spTree>
    <p:extLst>
      <p:ext uri="{BB962C8B-B14F-4D97-AF65-F5344CB8AC3E}">
        <p14:creationId xmlns:p14="http://schemas.microsoft.com/office/powerpoint/2010/main" val="35990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12192000" cy="6857999"/>
          </a:xfrm>
        </p:spPr>
        <p:txBody>
          <a:bodyPr/>
          <a:lstStyle>
            <a:lvl1pPr>
              <a:defRPr b="0" i="0">
                <a:latin typeface="Calibri Light" charset="0"/>
                <a:ea typeface="Calibri Light" charset="0"/>
                <a:cs typeface="Calibri Light" charset="0"/>
              </a:defRPr>
            </a:lvl1pPr>
          </a:lstStyle>
          <a:p>
            <a:pPr lvl="0"/>
            <a:endParaRPr lang="fi-FI" dirty="0"/>
          </a:p>
        </p:txBody>
      </p:sp>
      <p:sp>
        <p:nvSpPr>
          <p:cNvPr id="2" name="Otsikko 1"/>
          <p:cNvSpPr>
            <a:spLocks noGrp="1"/>
          </p:cNvSpPr>
          <p:nvPr>
            <p:ph type="title"/>
          </p:nvPr>
        </p:nvSpPr>
        <p:spPr/>
        <p:txBody>
          <a:bodyPr/>
          <a:lstStyle>
            <a:lvl1pPr>
              <a:lnSpc>
                <a:spcPts val="4500"/>
              </a:lnSpc>
              <a:defRPr b="0" i="0">
                <a:solidFill>
                  <a:schemeClr val="bg1"/>
                </a:solidFill>
                <a:latin typeface="Calibri Light" charset="0"/>
                <a:ea typeface="Calibri Light" charset="0"/>
                <a:cs typeface="Calibri Light" charset="0"/>
              </a:defRPr>
            </a:lvl1pPr>
          </a:lstStyle>
          <a:p>
            <a:r>
              <a:rPr lang="fi-FI" dirty="0"/>
              <a:t>Muokkaa perustyylejä naps.</a:t>
            </a:r>
          </a:p>
        </p:txBody>
      </p:sp>
      <p:sp>
        <p:nvSpPr>
          <p:cNvPr id="4" name="Päivämäärän paikkamerkki 3"/>
          <p:cNvSpPr>
            <a:spLocks noGrp="1"/>
          </p:cNvSpPr>
          <p:nvPr>
            <p:ph type="dt" sz="half" idx="10"/>
          </p:nvPr>
        </p:nvSpPr>
        <p:spPr/>
        <p:txBody>
          <a:bodyPr/>
          <a:lstStyle/>
          <a:p>
            <a:fld id="{87731858-3DEF-D646-BA21-13342AAF4B7E}" type="datetime1">
              <a:rPr lang="fi-FI" smtClean="0"/>
              <a:t>23.10.2024</a:t>
            </a:fld>
            <a:endParaRPr lang="fi-FI"/>
          </a:p>
        </p:txBody>
      </p:sp>
      <p:sp>
        <p:nvSpPr>
          <p:cNvPr id="5" name="Alatunnisteen paikkamerkki 4"/>
          <p:cNvSpPr>
            <a:spLocks noGrp="1"/>
          </p:cNvSpPr>
          <p:nvPr>
            <p:ph type="ftr" sz="quarter" idx="11"/>
          </p:nvPr>
        </p:nvSpPr>
        <p:spPr/>
        <p:txBody>
          <a:bodyPr/>
          <a:lstStyle/>
          <a:p>
            <a:r>
              <a:rPr lang="fi-FI"/>
              <a:t>Esityksen nimi | Tekijän nimi</a:t>
            </a: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a:t>
            </a:fld>
            <a:endParaRPr lang="fi-FI"/>
          </a:p>
        </p:txBody>
      </p:sp>
    </p:spTree>
    <p:extLst>
      <p:ext uri="{BB962C8B-B14F-4D97-AF65-F5344CB8AC3E}">
        <p14:creationId xmlns:p14="http://schemas.microsoft.com/office/powerpoint/2010/main" val="18209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838200" y="340989"/>
            <a:ext cx="5027908" cy="1325563"/>
          </a:xfrm>
        </p:spPr>
        <p:txBody>
          <a:bodyPr/>
          <a:lstStyle>
            <a:lvl1pPr>
              <a:lnSpc>
                <a:spcPts val="4000"/>
              </a:lnSpc>
              <a:defRPr b="0" i="0">
                <a:latin typeface="Calibri Light" charset="0"/>
                <a:ea typeface="Calibri Light" charset="0"/>
                <a:cs typeface="Calibri Light" charset="0"/>
              </a:defRPr>
            </a:lvl1pPr>
          </a:lstStyle>
          <a:p>
            <a:r>
              <a:rPr lang="fi-FI" dirty="0"/>
              <a:t>Muokkaa perustyylejä naps.</a:t>
            </a:r>
          </a:p>
        </p:txBody>
      </p:sp>
      <p:sp>
        <p:nvSpPr>
          <p:cNvPr id="3" name="Sisällön paikkamerkki 2"/>
          <p:cNvSpPr>
            <a:spLocks noGrp="1"/>
          </p:cNvSpPr>
          <p:nvPr>
            <p:ph sz="half" idx="1"/>
          </p:nvPr>
        </p:nvSpPr>
        <p:spPr>
          <a:xfrm>
            <a:off x="838200" y="1825625"/>
            <a:ext cx="5027908" cy="3747402"/>
          </a:xfrm>
        </p:spPr>
        <p:txBody>
          <a:bodyPr/>
          <a:lstStyle>
            <a:lvl1pPr>
              <a:defRPr b="0" i="0">
                <a:latin typeface="Calibri Light" charset="0"/>
                <a:ea typeface="Calibri Light" charset="0"/>
                <a:cs typeface="Calibri Light" charset="0"/>
              </a:defRPr>
            </a:lvl1pPr>
            <a:lvl2pPr>
              <a:defRPr b="0" i="0">
                <a:latin typeface="Calibri Light" charset="0"/>
                <a:ea typeface="Calibri Light" charset="0"/>
                <a:cs typeface="Calibri Light" charset="0"/>
              </a:defRPr>
            </a:lvl2pPr>
            <a:lvl3pPr>
              <a:defRPr b="0" i="0">
                <a:latin typeface="Calibri Light" charset="0"/>
                <a:ea typeface="Calibri Light" charset="0"/>
                <a:cs typeface="Calibri Light" charset="0"/>
              </a:defRPr>
            </a:lvl3pPr>
            <a:lvl4pPr>
              <a:defRPr b="0" i="0">
                <a:latin typeface="Calibri Light" charset="0"/>
                <a:ea typeface="Calibri Light" charset="0"/>
                <a:cs typeface="Calibri Light" charset="0"/>
              </a:defRPr>
            </a:lvl4pPr>
            <a:lvl5pPr>
              <a:defRPr b="0" i="0">
                <a:latin typeface="Calibri Light" charset="0"/>
                <a:ea typeface="Calibri Light" charset="0"/>
                <a:cs typeface="Calibri Light"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0"/>
            <a:ext cx="6019800" cy="6858000"/>
          </a:xfrm>
        </p:spPr>
        <p:txBody>
          <a:bodyPr/>
          <a:lstStyle>
            <a:lvl1pPr marL="0" indent="0">
              <a:buNone/>
              <a:defRPr b="0" i="0">
                <a:latin typeface="Calibri Light" charset="0"/>
                <a:ea typeface="Calibri Light" charset="0"/>
                <a:cs typeface="Calibri Light" charset="0"/>
              </a:defRPr>
            </a:lvl1pPr>
          </a:lstStyle>
          <a:p>
            <a:pPr lvl="0"/>
            <a:endParaRPr lang="fi-FI" dirty="0"/>
          </a:p>
        </p:txBody>
      </p:sp>
      <p:sp>
        <p:nvSpPr>
          <p:cNvPr id="5" name="Päivämäärän paikkamerkki 4"/>
          <p:cNvSpPr>
            <a:spLocks noGrp="1"/>
          </p:cNvSpPr>
          <p:nvPr>
            <p:ph type="dt" sz="half" idx="10"/>
          </p:nvPr>
        </p:nvSpPr>
        <p:spPr/>
        <p:txBody>
          <a:bodyPr/>
          <a:lstStyle>
            <a:lvl1pPr>
              <a:defRPr b="0" i="0">
                <a:latin typeface="Calibri Light" charset="0"/>
                <a:ea typeface="Calibri Light" charset="0"/>
                <a:cs typeface="Calibri Light" charset="0"/>
              </a:defRPr>
            </a:lvl1pPr>
          </a:lstStyle>
          <a:p>
            <a:fld id="{60971A9F-0794-8D4A-94C5-C434947A1666}" type="datetime1">
              <a:rPr lang="fi-FI" smtClean="0"/>
              <a:t>23.10.2024</a:t>
            </a:fld>
            <a:endParaRPr lang="fi-FI"/>
          </a:p>
        </p:txBody>
      </p:sp>
      <p:sp>
        <p:nvSpPr>
          <p:cNvPr id="6" name="Alatunnisteen paikkamerkki 5"/>
          <p:cNvSpPr>
            <a:spLocks noGrp="1"/>
          </p:cNvSpPr>
          <p:nvPr>
            <p:ph type="ftr" sz="quarter" idx="11"/>
          </p:nvPr>
        </p:nvSpPr>
        <p:spPr/>
        <p:txBody>
          <a:bodyPr/>
          <a:lstStyle>
            <a:lvl1pPr>
              <a:defRPr b="0" i="0">
                <a:latin typeface="Calibri Light" charset="0"/>
                <a:ea typeface="Calibri Light" charset="0"/>
                <a:cs typeface="Calibri Light" charset="0"/>
              </a:defRPr>
            </a:lvl1pPr>
          </a:lstStyle>
          <a:p>
            <a:r>
              <a:rPr lang="fi-FI"/>
              <a:t>Esityksen nimi | Tekijän nimi</a:t>
            </a:r>
          </a:p>
        </p:txBody>
      </p:sp>
      <p:sp>
        <p:nvSpPr>
          <p:cNvPr id="7" name="Dian numeron paikkamerkki 6"/>
          <p:cNvSpPr>
            <a:spLocks noGrp="1"/>
          </p:cNvSpPr>
          <p:nvPr>
            <p:ph type="sldNum" sz="quarter" idx="12"/>
          </p:nvPr>
        </p:nvSpPr>
        <p:spPr/>
        <p:txBody>
          <a:bodyPr/>
          <a:lstStyle>
            <a:lvl1pPr>
              <a:defRPr b="0" i="0">
                <a:latin typeface="Calibri Light" charset="0"/>
                <a:ea typeface="Calibri Light" charset="0"/>
                <a:cs typeface="Calibri Light" charset="0"/>
              </a:defRPr>
            </a:lvl1pPr>
          </a:lstStyle>
          <a:p>
            <a:fld id="{E15F3321-FCD8-4643-A1C4-3513C22E49FF}" type="slidenum">
              <a:rPr lang="fi-FI" smtClean="0"/>
              <a:pPr/>
              <a:t>‹#›</a:t>
            </a:fld>
            <a:endParaRPr lang="fi-FI"/>
          </a:p>
        </p:txBody>
      </p:sp>
    </p:spTree>
    <p:extLst>
      <p:ext uri="{BB962C8B-B14F-4D97-AF65-F5344CB8AC3E}">
        <p14:creationId xmlns:p14="http://schemas.microsoft.com/office/powerpoint/2010/main" val="120928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6EC15C8A-4E93-8F40-8ED0-D95740F5E9C2}" type="datetime1">
              <a:rPr lang="fi-FI" smtClean="0"/>
              <a:t>23.10.2024</a:t>
            </a:fld>
            <a:endParaRPr lang="fi-FI"/>
          </a:p>
        </p:txBody>
      </p:sp>
      <p:sp>
        <p:nvSpPr>
          <p:cNvPr id="6" name="Alatunnisteen paikkamerkki 5"/>
          <p:cNvSpPr>
            <a:spLocks noGrp="1"/>
          </p:cNvSpPr>
          <p:nvPr>
            <p:ph type="ftr" sz="quarter" idx="11"/>
          </p:nvPr>
        </p:nvSpPr>
        <p:spPr/>
        <p:txBody>
          <a:bodyPr/>
          <a:lstStyle/>
          <a:p>
            <a:r>
              <a:rPr lang="fi-FI"/>
              <a:t>Esityksen nimi | Tekijän nimi</a:t>
            </a:r>
          </a:p>
        </p:txBody>
      </p:sp>
      <p:sp>
        <p:nvSpPr>
          <p:cNvPr id="7" name="Dian numeron paikkamerkki 6"/>
          <p:cNvSpPr>
            <a:spLocks noGrp="1"/>
          </p:cNvSpPr>
          <p:nvPr>
            <p:ph type="sldNum" sz="quarter" idx="12"/>
          </p:nvPr>
        </p:nvSpPr>
        <p:spPr/>
        <p:txBody>
          <a:bodyPr/>
          <a:lstStyle/>
          <a:p>
            <a:fld id="{E15F3321-FCD8-4643-A1C4-3513C22E49FF}" type="slidenum">
              <a:rPr lang="fi-FI" smtClean="0"/>
              <a:t>‹#›</a:t>
            </a:fld>
            <a:endParaRPr lang="fi-FI"/>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50698"/>
            <a:ext cx="12192000" cy="3685983"/>
          </a:xfrm>
          <a:prstGeom prst="rect">
            <a:avLst/>
          </a:prstGeom>
        </p:spPr>
      </p:pic>
    </p:spTree>
    <p:extLst>
      <p:ext uri="{BB962C8B-B14F-4D97-AF65-F5344CB8AC3E}">
        <p14:creationId xmlns:p14="http://schemas.microsoft.com/office/powerpoint/2010/main" val="119887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5533" r="18670" b="14470"/>
          <a:stretch/>
        </p:blipFill>
        <p:spPr>
          <a:xfrm>
            <a:off x="0" y="3092147"/>
            <a:ext cx="12192000" cy="3765853"/>
          </a:xfrm>
          <a:prstGeom prst="rect">
            <a:avLst/>
          </a:prstGeom>
        </p:spPr>
      </p:pic>
    </p:spTree>
    <p:extLst>
      <p:ext uri="{BB962C8B-B14F-4D97-AF65-F5344CB8AC3E}">
        <p14:creationId xmlns:p14="http://schemas.microsoft.com/office/powerpoint/2010/main" val="131633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80457" y="166016"/>
            <a:ext cx="9231086" cy="6525968"/>
          </a:xfrm>
          <a:prstGeom prst="rect">
            <a:avLst/>
          </a:prstGeom>
        </p:spPr>
      </p:pic>
    </p:spTree>
    <p:extLst>
      <p:ext uri="{BB962C8B-B14F-4D97-AF65-F5344CB8AC3E}">
        <p14:creationId xmlns:p14="http://schemas.microsoft.com/office/powerpoint/2010/main" val="345078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24000" y="-136053"/>
            <a:ext cx="9144000" cy="2387600"/>
          </a:xfrm>
        </p:spPr>
        <p:txBody>
          <a:bodyPr anchor="b">
            <a:normAutofit/>
          </a:bodyPr>
          <a:lstStyle>
            <a:lvl1pPr algn="ctr">
              <a:defRPr sz="4800" b="0" i="0">
                <a:solidFill>
                  <a:schemeClr val="bg1"/>
                </a:solidFill>
                <a:latin typeface="Calibri Light" charset="0"/>
                <a:ea typeface="Calibri Light" charset="0"/>
                <a:cs typeface="Calibri Light" charset="0"/>
              </a:defRPr>
            </a:lvl1pPr>
          </a:lstStyle>
          <a:p>
            <a:r>
              <a:rPr lang="fi-FI"/>
              <a:t>Muokkaa ots. perustyyl. napsautt.</a:t>
            </a:r>
            <a:endParaRPr lang="fi-FI" dirty="0"/>
          </a:p>
        </p:txBody>
      </p:sp>
      <p:sp>
        <p:nvSpPr>
          <p:cNvPr id="3" name="Alaotsikko 2"/>
          <p:cNvSpPr>
            <a:spLocks noGrp="1"/>
          </p:cNvSpPr>
          <p:nvPr>
            <p:ph type="subTitle" idx="1"/>
          </p:nvPr>
        </p:nvSpPr>
        <p:spPr>
          <a:xfrm>
            <a:off x="1524000" y="2343622"/>
            <a:ext cx="9144000" cy="1655762"/>
          </a:xfrm>
        </p:spPr>
        <p:txBody>
          <a:bodyPr>
            <a:normAutofit/>
          </a:bodyPr>
          <a:lstStyle>
            <a:lvl1pPr marL="0" indent="0" algn="ctr">
              <a:buNone/>
              <a:defRPr sz="2400" b="0" i="0">
                <a:solidFill>
                  <a:schemeClr val="bg1"/>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5533" r="18670" b="14470"/>
          <a:stretch/>
        </p:blipFill>
        <p:spPr>
          <a:xfrm>
            <a:off x="0" y="3092147"/>
            <a:ext cx="12192000" cy="3765853"/>
          </a:xfrm>
          <a:prstGeom prst="rect">
            <a:avLst/>
          </a:prstGeom>
        </p:spPr>
      </p:pic>
    </p:spTree>
    <p:extLst>
      <p:ext uri="{BB962C8B-B14F-4D97-AF65-F5344CB8AC3E}">
        <p14:creationId xmlns:p14="http://schemas.microsoft.com/office/powerpoint/2010/main" val="185509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40989"/>
            <a:ext cx="10515600" cy="1325563"/>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838200" y="1801489"/>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9575370" y="6121831"/>
            <a:ext cx="963477"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ea typeface="Calibri Light" charset="0"/>
                <a:cs typeface="Calibri Light" charset="0"/>
              </a:defRPr>
            </a:lvl1pPr>
          </a:lstStyle>
          <a:p>
            <a:fld id="{A848280E-D639-5F4A-A1F3-BF8264F49A23}" type="datetime1">
              <a:rPr lang="fi-FI" smtClean="0"/>
              <a:t>23.10.2024</a:t>
            </a:fld>
            <a:endParaRPr lang="fi-FI"/>
          </a:p>
        </p:txBody>
      </p:sp>
      <p:sp>
        <p:nvSpPr>
          <p:cNvPr id="5" name="Alatunnisteen paikkamerkki 4"/>
          <p:cNvSpPr>
            <a:spLocks noGrp="1"/>
          </p:cNvSpPr>
          <p:nvPr>
            <p:ph type="ftr" sz="quarter" idx="3"/>
          </p:nvPr>
        </p:nvSpPr>
        <p:spPr>
          <a:xfrm>
            <a:off x="1739576" y="6121831"/>
            <a:ext cx="3904282"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ea typeface="Calibri Light" charset="0"/>
                <a:cs typeface="Calibri Light" charset="0"/>
              </a:defRPr>
            </a:lvl1pPr>
          </a:lstStyle>
          <a:p>
            <a:r>
              <a:rPr lang="fi-FI" dirty="0"/>
              <a:t>Esityksen nimi | Tekijän nimi</a:t>
            </a:r>
          </a:p>
        </p:txBody>
      </p:sp>
      <p:sp>
        <p:nvSpPr>
          <p:cNvPr id="6" name="Dian numeron paikkamerkki 5"/>
          <p:cNvSpPr>
            <a:spLocks noGrp="1"/>
          </p:cNvSpPr>
          <p:nvPr>
            <p:ph type="sldNum" sz="quarter" idx="4"/>
          </p:nvPr>
        </p:nvSpPr>
        <p:spPr>
          <a:xfrm>
            <a:off x="10606006" y="6121831"/>
            <a:ext cx="747793" cy="365125"/>
          </a:xfrm>
          <a:prstGeom prst="rect">
            <a:avLst/>
          </a:prstGeom>
        </p:spPr>
        <p:txBody>
          <a:bodyPr vert="horz" lIns="91440" tIns="45720" rIns="91440" bIns="45720" rtlCol="0" anchor="ctr"/>
          <a:lstStyle>
            <a:lvl1pPr algn="r">
              <a:defRPr sz="1200" b="0" i="0">
                <a:solidFill>
                  <a:schemeClr val="tx1">
                    <a:tint val="75000"/>
                  </a:schemeClr>
                </a:solidFill>
                <a:latin typeface="Calibri Light" charset="0"/>
                <a:ea typeface="Calibri Light" charset="0"/>
                <a:cs typeface="Calibri Light" charset="0"/>
              </a:defRPr>
            </a:lvl1pPr>
          </a:lstStyle>
          <a:p>
            <a:fld id="{E15F3321-FCD8-4643-A1C4-3513C22E49FF}" type="slidenum">
              <a:rPr lang="fi-FI" smtClean="0"/>
              <a:pPr/>
              <a:t>‹#›</a:t>
            </a:fld>
            <a:endParaRPr lang="fi-FI"/>
          </a:p>
        </p:txBody>
      </p:sp>
      <p:pic>
        <p:nvPicPr>
          <p:cNvPr id="7" name="Kuva 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19150" y="5934318"/>
            <a:ext cx="720348" cy="720348"/>
          </a:xfrm>
          <a:prstGeom prst="rect">
            <a:avLst/>
          </a:prstGeom>
        </p:spPr>
      </p:pic>
    </p:spTree>
    <p:extLst>
      <p:ext uri="{BB962C8B-B14F-4D97-AF65-F5344CB8AC3E}">
        <p14:creationId xmlns:p14="http://schemas.microsoft.com/office/powerpoint/2010/main" val="17012755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50" r:id="rId3"/>
    <p:sldLayoutId id="2147483660" r:id="rId4"/>
    <p:sldLayoutId id="2147483652" r:id="rId5"/>
    <p:sldLayoutId id="2147483661" r:id="rId6"/>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uorakulmio 2"/>
          <p:cNvSpPr/>
          <p:nvPr userDrawn="1"/>
        </p:nvSpPr>
        <p:spPr>
          <a:xfrm>
            <a:off x="0" y="0"/>
            <a:ext cx="12192000" cy="6858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10" name="Sisällön paikkamerkki 2"/>
          <p:cNvSpPr txBox="1">
            <a:spLocks/>
          </p:cNvSpPr>
          <p:nvPr userDrawn="1"/>
        </p:nvSpPr>
        <p:spPr>
          <a:xfrm>
            <a:off x="0" y="1932690"/>
            <a:ext cx="12192000" cy="95291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i-FI" sz="2000" b="0" i="0" u="none" strike="noStrike" kern="1200" baseline="0" dirty="0">
                <a:solidFill>
                  <a:schemeClr val="bg1"/>
                </a:solidFill>
                <a:latin typeface="Calibri" charset="0"/>
                <a:ea typeface="Calibri" charset="0"/>
                <a:cs typeface="Calibri" charset="0"/>
              </a:rPr>
              <a:t>Suomen Kennelliitto </a:t>
            </a:r>
            <a:r>
              <a:rPr lang="fi-FI" sz="2000" b="0" i="0" u="none" strike="noStrike" kern="1200" baseline="0" dirty="0">
                <a:solidFill>
                  <a:schemeClr val="bg1"/>
                </a:solidFill>
                <a:latin typeface="Calibri Light" charset="0"/>
                <a:ea typeface="Calibri Light" charset="0"/>
                <a:cs typeface="Calibri Light" charset="0"/>
              </a:rPr>
              <a:t>– </a:t>
            </a:r>
            <a:r>
              <a:rPr lang="fi-FI" sz="2000" b="0" i="0" u="none" strike="noStrike" kern="1200" baseline="0" dirty="0" err="1">
                <a:solidFill>
                  <a:schemeClr val="bg1"/>
                </a:solidFill>
                <a:latin typeface="Calibri Light" charset="0"/>
                <a:ea typeface="Calibri Light" charset="0"/>
                <a:cs typeface="Calibri Light" charset="0"/>
              </a:rPr>
              <a:t>Finska</a:t>
            </a:r>
            <a:r>
              <a:rPr lang="fi-FI" sz="2000" b="0" i="0" u="none" strike="noStrike" kern="1200" baseline="0" dirty="0">
                <a:solidFill>
                  <a:schemeClr val="bg1"/>
                </a:solidFill>
                <a:latin typeface="Calibri Light" charset="0"/>
                <a:ea typeface="Calibri Light" charset="0"/>
                <a:cs typeface="Calibri Light" charset="0"/>
              </a:rPr>
              <a:t> </a:t>
            </a:r>
            <a:r>
              <a:rPr lang="fi-FI" sz="2000" b="0" i="0" u="none" strike="noStrike" kern="1200" baseline="0" dirty="0" err="1">
                <a:solidFill>
                  <a:schemeClr val="bg1"/>
                </a:solidFill>
                <a:latin typeface="Calibri Light" charset="0"/>
                <a:ea typeface="Calibri Light" charset="0"/>
                <a:cs typeface="Calibri Light" charset="0"/>
              </a:rPr>
              <a:t>Kennelklubben</a:t>
            </a:r>
            <a:r>
              <a:rPr lang="fi-FI" sz="2000" b="0" i="0" u="none" strike="noStrike" kern="1200" baseline="0" dirty="0">
                <a:solidFill>
                  <a:schemeClr val="bg1"/>
                </a:solidFill>
                <a:latin typeface="Calibri Light" charset="0"/>
                <a:ea typeface="Calibri Light" charset="0"/>
                <a:cs typeface="Calibri Light" charset="0"/>
              </a:rPr>
              <a:t> ry.</a:t>
            </a:r>
          </a:p>
          <a:p>
            <a:pPr marL="0" indent="0" algn="ctr" rtl="0">
              <a:buNone/>
            </a:pPr>
            <a:r>
              <a:rPr lang="fi-FI" sz="2000" b="0" i="0" u="none" strike="noStrike" kern="1200" baseline="0" dirty="0">
                <a:solidFill>
                  <a:schemeClr val="bg1"/>
                </a:solidFill>
                <a:latin typeface="Calibri Light" charset="0"/>
                <a:ea typeface="Calibri Light" charset="0"/>
                <a:cs typeface="Calibri Light" charset="0"/>
              </a:rPr>
              <a:t> </a:t>
            </a:r>
            <a:r>
              <a:rPr lang="nl-NL" sz="2000" b="0" i="0" u="none" strike="noStrike" kern="1200" baseline="0" dirty="0" err="1">
                <a:solidFill>
                  <a:schemeClr val="bg1"/>
                </a:solidFill>
                <a:latin typeface="Calibri Light" charset="0"/>
                <a:ea typeface="Calibri Light" charset="0"/>
                <a:cs typeface="Calibri Light" charset="0"/>
              </a:rPr>
              <a:t>Kamreerintie</a:t>
            </a:r>
            <a:r>
              <a:rPr lang="nl-NL" sz="2000" b="0" i="0" u="none" strike="noStrike" kern="1200" baseline="0" dirty="0">
                <a:solidFill>
                  <a:schemeClr val="bg1"/>
                </a:solidFill>
                <a:latin typeface="Calibri Light" charset="0"/>
                <a:ea typeface="Calibri Light" charset="0"/>
                <a:cs typeface="Calibri Light" charset="0"/>
              </a:rPr>
              <a:t> 8  |  02770 Espoo  |  (09) 887 300  |  </a:t>
            </a:r>
            <a:r>
              <a:rPr lang="nl-NL" sz="2000" b="0" i="0" u="none" strike="noStrike" kern="1200" baseline="0" dirty="0" err="1">
                <a:solidFill>
                  <a:schemeClr val="bg1"/>
                </a:solidFill>
                <a:latin typeface="Calibri Light" charset="0"/>
                <a:ea typeface="Calibri Light" charset="0"/>
                <a:cs typeface="Calibri Light" charset="0"/>
              </a:rPr>
              <a:t>kennelliitto.fi</a:t>
            </a:r>
            <a:endParaRPr lang="fi-FI" sz="2000" b="0" i="0" baseline="0" dirty="0">
              <a:solidFill>
                <a:schemeClr val="bg1"/>
              </a:solidFill>
              <a:latin typeface="Calibri Light" charset="0"/>
              <a:ea typeface="Calibri Light" charset="0"/>
              <a:cs typeface="Calibri Light" charset="0"/>
            </a:endParaRPr>
          </a:p>
        </p:txBody>
      </p:sp>
    </p:spTree>
    <p:extLst>
      <p:ext uri="{BB962C8B-B14F-4D97-AF65-F5344CB8AC3E}">
        <p14:creationId xmlns:p14="http://schemas.microsoft.com/office/powerpoint/2010/main" val="1018904074"/>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40989"/>
            <a:ext cx="10515600" cy="1325563"/>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838200" y="1801489"/>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9575370" y="6121831"/>
            <a:ext cx="963477"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ea typeface="Calibri Light" charset="0"/>
                <a:cs typeface="Calibri Light" charset="0"/>
              </a:defRPr>
            </a:lvl1pPr>
          </a:lstStyle>
          <a:p>
            <a:fld id="{A848280E-D639-5F4A-A1F3-BF8264F49A23}" type="datetime1">
              <a:rPr lang="fi-FI" smtClean="0"/>
              <a:t>23.10.2024</a:t>
            </a:fld>
            <a:endParaRPr lang="fi-FI"/>
          </a:p>
        </p:txBody>
      </p:sp>
      <p:sp>
        <p:nvSpPr>
          <p:cNvPr id="5" name="Alatunnisteen paikkamerkki 4"/>
          <p:cNvSpPr>
            <a:spLocks noGrp="1"/>
          </p:cNvSpPr>
          <p:nvPr>
            <p:ph type="ftr" sz="quarter" idx="3"/>
          </p:nvPr>
        </p:nvSpPr>
        <p:spPr>
          <a:xfrm>
            <a:off x="1739576" y="6121831"/>
            <a:ext cx="3904282"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ea typeface="Calibri Light" charset="0"/>
                <a:cs typeface="Calibri Light" charset="0"/>
              </a:defRPr>
            </a:lvl1pPr>
          </a:lstStyle>
          <a:p>
            <a:r>
              <a:rPr lang="fi-FI" dirty="0"/>
              <a:t>Esityksen nimi | Tekijän nimi</a:t>
            </a:r>
          </a:p>
        </p:txBody>
      </p:sp>
      <p:sp>
        <p:nvSpPr>
          <p:cNvPr id="6" name="Dian numeron paikkamerkki 5"/>
          <p:cNvSpPr>
            <a:spLocks noGrp="1"/>
          </p:cNvSpPr>
          <p:nvPr>
            <p:ph type="sldNum" sz="quarter" idx="4"/>
          </p:nvPr>
        </p:nvSpPr>
        <p:spPr>
          <a:xfrm>
            <a:off x="10606006" y="6121831"/>
            <a:ext cx="747793" cy="365125"/>
          </a:xfrm>
          <a:prstGeom prst="rect">
            <a:avLst/>
          </a:prstGeom>
        </p:spPr>
        <p:txBody>
          <a:bodyPr vert="horz" lIns="91440" tIns="45720" rIns="91440" bIns="45720" rtlCol="0" anchor="ctr"/>
          <a:lstStyle>
            <a:lvl1pPr algn="r">
              <a:defRPr sz="1200" b="0" i="0">
                <a:solidFill>
                  <a:schemeClr val="tx1">
                    <a:tint val="75000"/>
                  </a:schemeClr>
                </a:solidFill>
                <a:latin typeface="Calibri Light" charset="0"/>
                <a:ea typeface="Calibri Light" charset="0"/>
                <a:cs typeface="Calibri Light" charset="0"/>
              </a:defRPr>
            </a:lvl1pPr>
          </a:lstStyle>
          <a:p>
            <a:fld id="{E15F3321-FCD8-4643-A1C4-3513C22E49FF}" type="slidenum">
              <a:rPr lang="fi-FI" smtClean="0"/>
              <a:pPr/>
              <a:t>‹#›</a:t>
            </a:fld>
            <a:endParaRPr lang="fi-FI"/>
          </a:p>
        </p:txBody>
      </p:sp>
      <p:pic>
        <p:nvPicPr>
          <p:cNvPr id="7" name="Kuva 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19150" y="5934318"/>
            <a:ext cx="720348" cy="720348"/>
          </a:xfrm>
          <a:prstGeom prst="rect">
            <a:avLst/>
          </a:prstGeom>
        </p:spPr>
      </p:pic>
    </p:spTree>
    <p:extLst>
      <p:ext uri="{BB962C8B-B14F-4D97-AF65-F5344CB8AC3E}">
        <p14:creationId xmlns:p14="http://schemas.microsoft.com/office/powerpoint/2010/main" val="9939382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4E73CD-9B83-4CC7-90C4-36883B779F89}"/>
              </a:ext>
            </a:extLst>
          </p:cNvPr>
          <p:cNvSpPr>
            <a:spLocks noGrp="1"/>
          </p:cNvSpPr>
          <p:nvPr>
            <p:ph type="ctrTitle"/>
          </p:nvPr>
        </p:nvSpPr>
        <p:spPr>
          <a:xfrm>
            <a:off x="1524000" y="-136053"/>
            <a:ext cx="9999216" cy="2387600"/>
          </a:xfrm>
        </p:spPr>
        <p:txBody>
          <a:bodyPr/>
          <a:lstStyle/>
          <a:p>
            <a:r>
              <a:rPr lang="fi-FI" dirty="0"/>
              <a:t>Koirataitokurssi, käytännön harjoittelua</a:t>
            </a:r>
          </a:p>
        </p:txBody>
      </p:sp>
      <p:sp>
        <p:nvSpPr>
          <p:cNvPr id="3" name="Alaotsikko 2">
            <a:extLst>
              <a:ext uri="{FF2B5EF4-FFF2-40B4-BE49-F238E27FC236}">
                <a16:creationId xmlns:a16="http://schemas.microsoft.com/office/drawing/2014/main" id="{3388C54F-F521-490B-AD9E-E0205EF031A0}"/>
              </a:ext>
            </a:extLst>
          </p:cNvPr>
          <p:cNvSpPr>
            <a:spLocks noGrp="1"/>
          </p:cNvSpPr>
          <p:nvPr>
            <p:ph type="subTitle" idx="1"/>
          </p:nvPr>
        </p:nvSpPr>
        <p:spPr/>
        <p:txBody>
          <a:bodyPr/>
          <a:lstStyle/>
          <a:p>
            <a:r>
              <a:rPr lang="fi-FI" dirty="0"/>
              <a:t>Kennelliiton Nuoret</a:t>
            </a:r>
          </a:p>
        </p:txBody>
      </p:sp>
    </p:spTree>
    <p:extLst>
      <p:ext uri="{BB962C8B-B14F-4D97-AF65-F5344CB8AC3E}">
        <p14:creationId xmlns:p14="http://schemas.microsoft.com/office/powerpoint/2010/main" val="6853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Muita harjoituksia</a:t>
            </a:r>
          </a:p>
        </p:txBody>
      </p:sp>
      <p:sp>
        <p:nvSpPr>
          <p:cNvPr id="3" name="Sisällön paikkamerkki 2">
            <a:extLst>
              <a:ext uri="{FF2B5EF4-FFF2-40B4-BE49-F238E27FC236}">
                <a16:creationId xmlns:a16="http://schemas.microsoft.com/office/drawing/2014/main" id="{3ADA131B-5C48-436C-AD9E-4F97E51BEC4E}"/>
              </a:ext>
            </a:extLst>
          </p:cNvPr>
          <p:cNvSpPr>
            <a:spLocks noGrp="1"/>
          </p:cNvSpPr>
          <p:nvPr>
            <p:ph idx="1"/>
          </p:nvPr>
        </p:nvSpPr>
        <p:spPr/>
        <p:txBody>
          <a:bodyPr>
            <a:normAutofit/>
          </a:bodyPr>
          <a:lstStyle/>
          <a:p>
            <a:pPr lvl="0">
              <a:buClr>
                <a:schemeClr val="tx2"/>
              </a:buClr>
            </a:pPr>
            <a:r>
              <a:rPr lang="fi-FI" dirty="0"/>
              <a:t>Miten kohtaat vieraan koiran</a:t>
            </a:r>
          </a:p>
          <a:p>
            <a:pPr lvl="0">
              <a:buClr>
                <a:schemeClr val="tx2"/>
              </a:buClr>
            </a:pPr>
            <a:r>
              <a:rPr lang="fi-FI" dirty="0"/>
              <a:t>Miten kohtaat koiran kanssa vieraan koirakon</a:t>
            </a:r>
          </a:p>
          <a:p>
            <a:pPr marL="0" lvl="0" indent="0">
              <a:buClr>
                <a:schemeClr val="tx2"/>
              </a:buClr>
              <a:buNone/>
            </a:pPr>
            <a:endParaRPr lang="fi-FI" dirty="0"/>
          </a:p>
          <a:p>
            <a:endParaRPr lang="fi-FI" dirty="0"/>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10</a:t>
            </a:fld>
            <a:endParaRPr lang="fi-FI"/>
          </a:p>
        </p:txBody>
      </p:sp>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spTree>
    <p:extLst>
      <p:ext uri="{BB962C8B-B14F-4D97-AF65-F5344CB8AC3E}">
        <p14:creationId xmlns:p14="http://schemas.microsoft.com/office/powerpoint/2010/main" val="111057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rakenne</a:t>
            </a:r>
          </a:p>
        </p:txBody>
      </p:sp>
      <p:sp>
        <p:nvSpPr>
          <p:cNvPr id="3" name="Sisällön paikkamerkki 2"/>
          <p:cNvSpPr>
            <a:spLocks noGrp="1"/>
          </p:cNvSpPr>
          <p:nvPr>
            <p:ph idx="1"/>
          </p:nvPr>
        </p:nvSpPr>
        <p:spPr>
          <a:xfrm>
            <a:off x="909221" y="2396971"/>
            <a:ext cx="5811175" cy="4441914"/>
          </a:xfrm>
        </p:spPr>
        <p:txBody>
          <a:bodyPr numCol="2">
            <a:normAutofit lnSpcReduction="10000"/>
          </a:bodyPr>
          <a:lstStyle/>
          <a:p>
            <a:pPr marL="514350" indent="-514350">
              <a:buClr>
                <a:schemeClr val="tx2"/>
              </a:buClr>
              <a:buFont typeface="+mj-lt"/>
              <a:buAutoNum type="arabicPeriod"/>
            </a:pPr>
            <a:r>
              <a:rPr lang="fi-FI" dirty="0"/>
              <a:t>Säkä</a:t>
            </a:r>
          </a:p>
          <a:p>
            <a:pPr marL="514350" indent="-514350">
              <a:buClr>
                <a:schemeClr val="tx2"/>
              </a:buClr>
              <a:buFont typeface="+mj-lt"/>
              <a:buAutoNum type="arabicPeriod"/>
            </a:pPr>
            <a:r>
              <a:rPr lang="fi-FI" dirty="0"/>
              <a:t>Eturinta</a:t>
            </a:r>
          </a:p>
          <a:p>
            <a:pPr marL="514350" indent="-514350">
              <a:buClr>
                <a:schemeClr val="tx2"/>
              </a:buClr>
              <a:buFont typeface="+mj-lt"/>
              <a:buAutoNum type="arabicPeriod"/>
            </a:pPr>
            <a:r>
              <a:rPr lang="fi-FI" dirty="0"/>
              <a:t>Kaula</a:t>
            </a:r>
          </a:p>
          <a:p>
            <a:pPr marL="514350" indent="-514350">
              <a:buClr>
                <a:schemeClr val="tx2"/>
              </a:buClr>
              <a:buFont typeface="+mj-lt"/>
              <a:buAutoNum type="arabicPeriod"/>
            </a:pPr>
            <a:r>
              <a:rPr lang="fi-FI" dirty="0"/>
              <a:t>Niska</a:t>
            </a:r>
          </a:p>
          <a:p>
            <a:pPr marL="514350" indent="-514350">
              <a:buClr>
                <a:schemeClr val="tx2"/>
              </a:buClr>
              <a:buFont typeface="+mj-lt"/>
              <a:buAutoNum type="arabicPeriod"/>
            </a:pPr>
            <a:r>
              <a:rPr lang="fi-FI" dirty="0"/>
              <a:t>Selkä</a:t>
            </a:r>
          </a:p>
          <a:p>
            <a:pPr marL="514350" indent="-514350">
              <a:buClr>
                <a:schemeClr val="tx2"/>
              </a:buClr>
              <a:buFont typeface="+mj-lt"/>
              <a:buAutoNum type="arabicPeriod"/>
            </a:pPr>
            <a:r>
              <a:rPr lang="fi-FI" dirty="0"/>
              <a:t>Vatsa</a:t>
            </a:r>
          </a:p>
          <a:p>
            <a:pPr marL="514350" indent="-514350">
              <a:buClr>
                <a:schemeClr val="tx2"/>
              </a:buClr>
              <a:buFont typeface="+mj-lt"/>
              <a:buAutoNum type="arabicPeriod"/>
            </a:pPr>
            <a:r>
              <a:rPr lang="fi-FI" dirty="0"/>
              <a:t>Olkapää</a:t>
            </a:r>
          </a:p>
          <a:p>
            <a:pPr marL="514350" indent="-514350">
              <a:buClr>
                <a:schemeClr val="tx2"/>
              </a:buClr>
              <a:buFont typeface="+mj-lt"/>
              <a:buAutoNum type="arabicPeriod"/>
            </a:pPr>
            <a:endParaRPr lang="fi-FI" dirty="0"/>
          </a:p>
          <a:p>
            <a:pPr marL="514350" indent="-514350">
              <a:buClr>
                <a:schemeClr val="tx2"/>
              </a:buClr>
              <a:buFont typeface="+mj-lt"/>
              <a:buAutoNum type="arabicPeriod"/>
            </a:pPr>
            <a:endParaRPr lang="fi-FI" dirty="0"/>
          </a:p>
          <a:p>
            <a:pPr marL="514350" indent="-514350">
              <a:buClr>
                <a:schemeClr val="tx2"/>
              </a:buClr>
              <a:buFont typeface="+mj-lt"/>
              <a:buAutoNum type="arabicPeriod"/>
            </a:pPr>
            <a:r>
              <a:rPr lang="fi-FI" dirty="0"/>
              <a:t>Kyynärpää</a:t>
            </a:r>
          </a:p>
          <a:p>
            <a:pPr marL="514350" indent="-514350">
              <a:buClr>
                <a:schemeClr val="tx2"/>
              </a:buClr>
              <a:buFont typeface="+mj-lt"/>
              <a:buAutoNum type="arabicPeriod"/>
            </a:pPr>
            <a:r>
              <a:rPr lang="fi-FI" dirty="0"/>
              <a:t>Lantio</a:t>
            </a:r>
          </a:p>
          <a:p>
            <a:pPr marL="514350" indent="-514350">
              <a:buClr>
                <a:schemeClr val="tx2"/>
              </a:buClr>
              <a:buFont typeface="+mj-lt"/>
              <a:buAutoNum type="arabicPeriod"/>
            </a:pPr>
            <a:r>
              <a:rPr lang="fi-FI" dirty="0"/>
              <a:t>Reisi</a:t>
            </a:r>
          </a:p>
          <a:p>
            <a:pPr marL="514350" indent="-514350">
              <a:buClr>
                <a:schemeClr val="tx2"/>
              </a:buClr>
              <a:buFont typeface="+mj-lt"/>
              <a:buAutoNum type="arabicPeriod"/>
            </a:pPr>
            <a:r>
              <a:rPr lang="fi-FI" dirty="0"/>
              <a:t>Lonkka</a:t>
            </a:r>
          </a:p>
          <a:p>
            <a:pPr marL="514350" indent="-514350">
              <a:buClr>
                <a:schemeClr val="tx2"/>
              </a:buClr>
              <a:buFont typeface="+mj-lt"/>
              <a:buAutoNum type="arabicPeriod"/>
            </a:pPr>
            <a:r>
              <a:rPr lang="fi-FI" dirty="0"/>
              <a:t>Polvi</a:t>
            </a:r>
          </a:p>
          <a:p>
            <a:pPr marL="514350" indent="-514350">
              <a:buClr>
                <a:schemeClr val="tx2"/>
              </a:buClr>
              <a:buFont typeface="+mj-lt"/>
              <a:buAutoNum type="arabicPeriod"/>
            </a:pPr>
            <a:r>
              <a:rPr lang="fi-FI" dirty="0"/>
              <a:t>Kinner</a:t>
            </a:r>
          </a:p>
          <a:p>
            <a:pPr marL="514350" indent="-514350">
              <a:buClr>
                <a:schemeClr val="tx2"/>
              </a:buClr>
              <a:buFont typeface="+mj-lt"/>
              <a:buAutoNum type="arabicPeriod"/>
            </a:pPr>
            <a:r>
              <a:rPr lang="fi-FI" dirty="0"/>
              <a:t>Sääri</a:t>
            </a:r>
          </a:p>
          <a:p>
            <a:pPr>
              <a:buClr>
                <a:schemeClr val="tx2"/>
              </a:buClr>
              <a:buFont typeface="Arial" charset="0"/>
              <a:buChar char="•"/>
            </a:pPr>
            <a:endParaRPr lang="fi-FI" dirty="0"/>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5F3321-FCD8-4643-A1C4-3513C22E49FF}" type="slidenum">
              <a:rPr kumimoji="0" lang="fi-FI" sz="1200" b="0" i="0" u="none" strike="noStrike" kern="1200" cap="none" spc="0" normalizeH="0" baseline="0" noProof="0" smtClean="0">
                <a:ln>
                  <a:noFill/>
                </a:ln>
                <a:solidFill>
                  <a:srgbClr val="475155">
                    <a:tint val="75000"/>
                  </a:srgbClr>
                </a:solidFill>
                <a:effectLst/>
                <a:uLnTx/>
                <a:uFillTx/>
                <a:latin typeface="Calibri Light"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srgbClr val="475155">
                  <a:tint val="75000"/>
                </a:srgbClr>
              </a:solidFill>
              <a:effectLst/>
              <a:uLnTx/>
              <a:uFillTx/>
              <a:latin typeface="Calibri Light" charset="0"/>
            </a:endParaRPr>
          </a:p>
        </p:txBody>
      </p:sp>
      <p:sp>
        <p:nvSpPr>
          <p:cNvPr id="7" name="Alatunnisteen paikkamerkki 4">
            <a:extLst>
              <a:ext uri="{FF2B5EF4-FFF2-40B4-BE49-F238E27FC236}">
                <a16:creationId xmlns:a16="http://schemas.microsoft.com/office/drawing/2014/main" id="{53D07455-5634-4645-8A85-D82D74035A28}"/>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sp>
        <p:nvSpPr>
          <p:cNvPr id="8" name="Sisällön paikkamerkki 2">
            <a:extLst>
              <a:ext uri="{FF2B5EF4-FFF2-40B4-BE49-F238E27FC236}">
                <a16:creationId xmlns:a16="http://schemas.microsoft.com/office/drawing/2014/main" id="{1B90C015-112E-47F8-8EA8-BAF80A4E0068}"/>
              </a:ext>
            </a:extLst>
          </p:cNvPr>
          <p:cNvSpPr txBox="1">
            <a:spLocks/>
          </p:cNvSpPr>
          <p:nvPr/>
        </p:nvSpPr>
        <p:spPr>
          <a:xfrm>
            <a:off x="838200" y="1825625"/>
            <a:ext cx="9767806" cy="571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200" b="0" i="0" kern="1200">
                <a:solidFill>
                  <a:schemeClr val="tx1"/>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Font typeface="Arial"/>
              <a:buChar char="•"/>
              <a:defRPr sz="1800" b="0" i="0" kern="1200">
                <a:solidFill>
                  <a:schemeClr val="tx1"/>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chemeClr val="tx2"/>
              </a:buClr>
              <a:buNone/>
            </a:pPr>
            <a:r>
              <a:rPr lang="fi-FI" dirty="0"/>
              <a:t>Merkitse kuvaan koiran: </a:t>
            </a:r>
          </a:p>
        </p:txBody>
      </p:sp>
      <p:pic>
        <p:nvPicPr>
          <p:cNvPr id="1026" name="Picture 2" descr="Aiheeseen liittyvÃ¤ kuva">
            <a:extLst>
              <a:ext uri="{FF2B5EF4-FFF2-40B4-BE49-F238E27FC236}">
                <a16:creationId xmlns:a16="http://schemas.microsoft.com/office/drawing/2014/main" id="{34F98C4E-9575-425F-ADF1-B1CF6509AF9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64836" y="2240725"/>
            <a:ext cx="4517943" cy="330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3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Tassusiteen tekeminen</a:t>
            </a:r>
          </a:p>
        </p:txBody>
      </p:sp>
      <p:sp>
        <p:nvSpPr>
          <p:cNvPr id="3" name="Sisällön paikkamerkki 2">
            <a:extLst>
              <a:ext uri="{FF2B5EF4-FFF2-40B4-BE49-F238E27FC236}">
                <a16:creationId xmlns:a16="http://schemas.microsoft.com/office/drawing/2014/main" id="{3ADA131B-5C48-436C-AD9E-4F97E51BEC4E}"/>
              </a:ext>
            </a:extLst>
          </p:cNvPr>
          <p:cNvSpPr>
            <a:spLocks noGrp="1"/>
          </p:cNvSpPr>
          <p:nvPr>
            <p:ph idx="1"/>
          </p:nvPr>
        </p:nvSpPr>
        <p:spPr/>
        <p:txBody>
          <a:bodyPr>
            <a:normAutofit fontScale="92500" lnSpcReduction="20000"/>
          </a:bodyPr>
          <a:lstStyle/>
          <a:p>
            <a:pPr marL="0" indent="0">
              <a:buNone/>
            </a:pPr>
            <a:r>
              <a:rPr lang="fi-FI" dirty="0"/>
              <a:t>Tassusiteen tekemistä varten tarvitset:</a:t>
            </a:r>
          </a:p>
          <a:p>
            <a:pPr lvl="0">
              <a:buClr>
                <a:schemeClr val="tx2"/>
              </a:buClr>
            </a:pPr>
            <a:r>
              <a:rPr lang="fi-FI" dirty="0"/>
              <a:t>Paikallisantiseptiliuosta, esim. </a:t>
            </a:r>
            <a:r>
              <a:rPr lang="fi-FI" dirty="0" err="1"/>
              <a:t>Betadine</a:t>
            </a:r>
            <a:endParaRPr lang="fi-FI" dirty="0"/>
          </a:p>
          <a:p>
            <a:pPr lvl="0">
              <a:buClr>
                <a:schemeClr val="tx2"/>
              </a:buClr>
            </a:pPr>
            <a:r>
              <a:rPr lang="fi-FI" dirty="0"/>
              <a:t>Vanua</a:t>
            </a:r>
          </a:p>
          <a:p>
            <a:pPr lvl="0">
              <a:buClr>
                <a:schemeClr val="tx2"/>
              </a:buClr>
            </a:pPr>
            <a:r>
              <a:rPr lang="fi-FI" dirty="0"/>
              <a:t>Rasva-, side- tai hunajataitoksen</a:t>
            </a:r>
          </a:p>
          <a:p>
            <a:pPr lvl="0">
              <a:buClr>
                <a:schemeClr val="tx2"/>
              </a:buClr>
            </a:pPr>
            <a:r>
              <a:rPr lang="fi-FI" dirty="0"/>
              <a:t>Sideharsoa</a:t>
            </a:r>
          </a:p>
          <a:p>
            <a:pPr lvl="0">
              <a:buClr>
                <a:schemeClr val="tx2"/>
              </a:buClr>
            </a:pPr>
            <a:r>
              <a:rPr lang="fi-FI" dirty="0"/>
              <a:t>Itseensä tarttuvaa venyvää sidettä, </a:t>
            </a:r>
          </a:p>
          <a:p>
            <a:pPr marL="0" lvl="0" indent="0">
              <a:buClr>
                <a:schemeClr val="tx2"/>
              </a:buClr>
              <a:buNone/>
            </a:pPr>
            <a:r>
              <a:rPr lang="fi-FI" dirty="0"/>
              <a:t>   esim. </a:t>
            </a:r>
            <a:r>
              <a:rPr lang="fi-FI" dirty="0" err="1"/>
              <a:t>Coban</a:t>
            </a:r>
            <a:r>
              <a:rPr lang="fi-FI" dirty="0"/>
              <a:t> tai liimasidettä</a:t>
            </a:r>
          </a:p>
          <a:p>
            <a:pPr lvl="0">
              <a:buClr>
                <a:schemeClr val="tx2"/>
              </a:buClr>
            </a:pPr>
            <a:endParaRPr lang="fi-FI" dirty="0"/>
          </a:p>
          <a:p>
            <a:pPr marL="0" lvl="0" indent="0">
              <a:buClr>
                <a:schemeClr val="tx2"/>
              </a:buClr>
              <a:buNone/>
            </a:pPr>
            <a:r>
              <a:rPr lang="fi-FI" dirty="0"/>
              <a:t>Saat em. tarvikkeet apteekista</a:t>
            </a:r>
          </a:p>
          <a:p>
            <a:endParaRPr lang="fi-FI" dirty="0"/>
          </a:p>
          <a:p>
            <a:endParaRPr lang="fi-FI" dirty="0"/>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3</a:t>
            </a:fld>
            <a:endParaRPr lang="fi-FI"/>
          </a:p>
        </p:txBody>
      </p:sp>
      <p:pic>
        <p:nvPicPr>
          <p:cNvPr id="7" name="Kuva 6">
            <a:extLst>
              <a:ext uri="{FF2B5EF4-FFF2-40B4-BE49-F238E27FC236}">
                <a16:creationId xmlns:a16="http://schemas.microsoft.com/office/drawing/2014/main" id="{2EF14DEC-7E9F-4F41-8D77-FE0D69F822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18051" y="1923483"/>
            <a:ext cx="4882718" cy="3469798"/>
          </a:xfrm>
          <a:prstGeom prst="rect">
            <a:avLst/>
          </a:prstGeom>
        </p:spPr>
      </p:pic>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spTree>
    <p:extLst>
      <p:ext uri="{BB962C8B-B14F-4D97-AF65-F5344CB8AC3E}">
        <p14:creationId xmlns:p14="http://schemas.microsoft.com/office/powerpoint/2010/main" val="68962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Tassusiteen tekeminen</a:t>
            </a:r>
          </a:p>
        </p:txBody>
      </p:sp>
      <p:sp>
        <p:nvSpPr>
          <p:cNvPr id="3" name="Sisällön paikkamerkki 2">
            <a:extLst>
              <a:ext uri="{FF2B5EF4-FFF2-40B4-BE49-F238E27FC236}">
                <a16:creationId xmlns:a16="http://schemas.microsoft.com/office/drawing/2014/main" id="{3ADA131B-5C48-436C-AD9E-4F97E51BEC4E}"/>
              </a:ext>
            </a:extLst>
          </p:cNvPr>
          <p:cNvSpPr>
            <a:spLocks noGrp="1"/>
          </p:cNvSpPr>
          <p:nvPr>
            <p:ph idx="1"/>
          </p:nvPr>
        </p:nvSpPr>
        <p:spPr>
          <a:xfrm>
            <a:off x="838200" y="1801490"/>
            <a:ext cx="10515600" cy="1285678"/>
          </a:xfrm>
        </p:spPr>
        <p:txBody>
          <a:bodyPr>
            <a:normAutofit/>
          </a:bodyPr>
          <a:lstStyle/>
          <a:p>
            <a:pPr>
              <a:buClr>
                <a:schemeClr val="tx2"/>
              </a:buClr>
            </a:pPr>
            <a:r>
              <a:rPr lang="fi-FI" dirty="0"/>
              <a:t>Huuhtele haava puhtaaksi juoksevalla, kädenlämpöisellä vedellä</a:t>
            </a:r>
          </a:p>
          <a:p>
            <a:pPr>
              <a:buClr>
                <a:schemeClr val="tx2"/>
              </a:buClr>
            </a:pPr>
            <a:r>
              <a:rPr lang="fi-FI" dirty="0"/>
              <a:t>Desinfioi haava sen jälkeen paikallisantiseptiliuoksella</a:t>
            </a:r>
          </a:p>
          <a:p>
            <a:pPr>
              <a:buClr>
                <a:schemeClr val="tx2"/>
              </a:buClr>
            </a:pPr>
            <a:endParaRPr lang="fi-FI" dirty="0"/>
          </a:p>
          <a:p>
            <a:pPr>
              <a:buClr>
                <a:schemeClr val="tx2"/>
              </a:buClr>
            </a:pPr>
            <a:endParaRPr lang="fi-FI" dirty="0"/>
          </a:p>
          <a:p>
            <a:pPr marL="0" indent="0">
              <a:buClr>
                <a:schemeClr val="tx2"/>
              </a:buClr>
              <a:buNone/>
            </a:pPr>
            <a:endParaRPr lang="fi-FI" dirty="0"/>
          </a:p>
          <a:p>
            <a:pPr marL="0" indent="0">
              <a:buClr>
                <a:schemeClr val="tx2"/>
              </a:buClr>
              <a:buNone/>
            </a:pPr>
            <a:endParaRPr lang="fi-FI" dirty="0"/>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4</a:t>
            </a:fld>
            <a:endParaRPr lang="fi-FI"/>
          </a:p>
        </p:txBody>
      </p:sp>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pic>
        <p:nvPicPr>
          <p:cNvPr id="10" name="Kuva 9">
            <a:extLst>
              <a:ext uri="{FF2B5EF4-FFF2-40B4-BE49-F238E27FC236}">
                <a16:creationId xmlns:a16="http://schemas.microsoft.com/office/drawing/2014/main" id="{C6601F77-8939-451A-BCD0-9476A62EEC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5274" y="3087167"/>
            <a:ext cx="3076179" cy="2945887"/>
          </a:xfrm>
          <a:prstGeom prst="rect">
            <a:avLst/>
          </a:prstGeom>
        </p:spPr>
      </p:pic>
      <p:sp>
        <p:nvSpPr>
          <p:cNvPr id="11" name="Sisällön paikkamerkki 2">
            <a:extLst>
              <a:ext uri="{FF2B5EF4-FFF2-40B4-BE49-F238E27FC236}">
                <a16:creationId xmlns:a16="http://schemas.microsoft.com/office/drawing/2014/main" id="{8F26052C-EBDE-49FD-9BBA-F1A0DAD9A6C8}"/>
              </a:ext>
            </a:extLst>
          </p:cNvPr>
          <p:cNvSpPr txBox="1">
            <a:spLocks/>
          </p:cNvSpPr>
          <p:nvPr/>
        </p:nvSpPr>
        <p:spPr>
          <a:xfrm>
            <a:off x="838200" y="3624625"/>
            <a:ext cx="10515600" cy="863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200" b="0" i="0" kern="1200">
                <a:solidFill>
                  <a:schemeClr val="tx1"/>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Font typeface="Arial"/>
              <a:buChar char="•"/>
              <a:defRPr sz="1800" b="0" i="0" kern="1200">
                <a:solidFill>
                  <a:schemeClr val="tx1"/>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tx2"/>
              </a:buClr>
            </a:pPr>
            <a:r>
              <a:rPr lang="fi-FI" dirty="0"/>
              <a:t>Laita rasva-, side- tai hunajataitos haavan päälle</a:t>
            </a:r>
          </a:p>
          <a:p>
            <a:pPr marL="0" indent="0">
              <a:buClr>
                <a:schemeClr val="tx2"/>
              </a:buClr>
              <a:buFont typeface="Arial"/>
              <a:buNone/>
            </a:pPr>
            <a:endParaRPr lang="fi-FI" dirty="0"/>
          </a:p>
        </p:txBody>
      </p:sp>
    </p:spTree>
    <p:extLst>
      <p:ext uri="{BB962C8B-B14F-4D97-AF65-F5344CB8AC3E}">
        <p14:creationId xmlns:p14="http://schemas.microsoft.com/office/powerpoint/2010/main" val="21011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Tassusiteen tekeminen</a:t>
            </a:r>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5</a:t>
            </a:fld>
            <a:endParaRPr lang="fi-FI"/>
          </a:p>
        </p:txBody>
      </p:sp>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sp>
        <p:nvSpPr>
          <p:cNvPr id="7" name="Sisällön paikkamerkki 2">
            <a:extLst>
              <a:ext uri="{FF2B5EF4-FFF2-40B4-BE49-F238E27FC236}">
                <a16:creationId xmlns:a16="http://schemas.microsoft.com/office/drawing/2014/main" id="{F5D0E38B-7E81-40E5-A1A5-39279791A4C7}"/>
              </a:ext>
            </a:extLst>
          </p:cNvPr>
          <p:cNvSpPr txBox="1">
            <a:spLocks/>
          </p:cNvSpPr>
          <p:nvPr/>
        </p:nvSpPr>
        <p:spPr>
          <a:xfrm>
            <a:off x="838198" y="1950349"/>
            <a:ext cx="4805659" cy="1720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200" b="0" i="0" kern="1200">
                <a:solidFill>
                  <a:schemeClr val="tx1"/>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Font typeface="Arial"/>
              <a:buChar char="•"/>
              <a:defRPr sz="1800" b="0" i="0" kern="1200">
                <a:solidFill>
                  <a:schemeClr val="tx1"/>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buClr>
                <a:schemeClr val="tx2"/>
              </a:buClr>
            </a:pPr>
            <a:r>
              <a:rPr lang="fi-FI" dirty="0"/>
              <a:t>Laita vanua jokaisen varpaan väliin, etteivät varpaat pääse hankaamaan toisiaan siteen alla. </a:t>
            </a:r>
            <a:r>
              <a:rPr lang="fi-FI" sz="2800" dirty="0"/>
              <a:t>Muista myös kannuskynsi!</a:t>
            </a:r>
          </a:p>
        </p:txBody>
      </p:sp>
      <p:pic>
        <p:nvPicPr>
          <p:cNvPr id="10" name="Kuva 9">
            <a:extLst>
              <a:ext uri="{FF2B5EF4-FFF2-40B4-BE49-F238E27FC236}">
                <a16:creationId xmlns:a16="http://schemas.microsoft.com/office/drawing/2014/main" id="{FB6CF591-0C7C-40F1-9671-5F44BE3EC2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9474" y="1574871"/>
            <a:ext cx="2402333" cy="3708258"/>
          </a:xfrm>
          <a:prstGeom prst="rect">
            <a:avLst/>
          </a:prstGeom>
        </p:spPr>
      </p:pic>
      <p:sp>
        <p:nvSpPr>
          <p:cNvPr id="12" name="Sisällön paikkamerkki 2">
            <a:extLst>
              <a:ext uri="{FF2B5EF4-FFF2-40B4-BE49-F238E27FC236}">
                <a16:creationId xmlns:a16="http://schemas.microsoft.com/office/drawing/2014/main" id="{A59365DF-220C-4DFD-A129-19092BAB247F}"/>
              </a:ext>
            </a:extLst>
          </p:cNvPr>
          <p:cNvSpPr>
            <a:spLocks noGrp="1"/>
          </p:cNvSpPr>
          <p:nvPr>
            <p:ph sz="half" idx="1"/>
          </p:nvPr>
        </p:nvSpPr>
        <p:spPr>
          <a:xfrm>
            <a:off x="838198" y="3954426"/>
            <a:ext cx="5027908" cy="1629083"/>
          </a:xfrm>
        </p:spPr>
        <p:txBody>
          <a:bodyPr/>
          <a:lstStyle/>
          <a:p>
            <a:pPr lvl="0">
              <a:buClr>
                <a:schemeClr val="tx2"/>
              </a:buClr>
            </a:pPr>
            <a:r>
              <a:rPr lang="fi-FI" dirty="0"/>
              <a:t>Laita vanua ilmavasti koko tassun ympärille noin ranteen kohdalle saakka</a:t>
            </a:r>
          </a:p>
        </p:txBody>
      </p:sp>
      <p:pic>
        <p:nvPicPr>
          <p:cNvPr id="13" name="Kuva 12">
            <a:extLst>
              <a:ext uri="{FF2B5EF4-FFF2-40B4-BE49-F238E27FC236}">
                <a16:creationId xmlns:a16="http://schemas.microsoft.com/office/drawing/2014/main" id="{41976CFE-DD93-4A43-9B1D-D278669DD1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60205" y="2403038"/>
            <a:ext cx="2468049" cy="3718793"/>
          </a:xfrm>
          <a:prstGeom prst="rect">
            <a:avLst/>
          </a:prstGeom>
        </p:spPr>
      </p:pic>
    </p:spTree>
    <p:extLst>
      <p:ext uri="{BB962C8B-B14F-4D97-AF65-F5344CB8AC3E}">
        <p14:creationId xmlns:p14="http://schemas.microsoft.com/office/powerpoint/2010/main" val="24963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Tassusiteen tekeminen</a:t>
            </a:r>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6</a:t>
            </a:fld>
            <a:endParaRPr lang="fi-FI"/>
          </a:p>
        </p:txBody>
      </p:sp>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sp>
        <p:nvSpPr>
          <p:cNvPr id="7" name="Sisällön paikkamerkki 2">
            <a:extLst>
              <a:ext uri="{FF2B5EF4-FFF2-40B4-BE49-F238E27FC236}">
                <a16:creationId xmlns:a16="http://schemas.microsoft.com/office/drawing/2014/main" id="{F5D0E38B-7E81-40E5-A1A5-39279791A4C7}"/>
              </a:ext>
            </a:extLst>
          </p:cNvPr>
          <p:cNvSpPr txBox="1">
            <a:spLocks/>
          </p:cNvSpPr>
          <p:nvPr/>
        </p:nvSpPr>
        <p:spPr>
          <a:xfrm>
            <a:off x="838198" y="1950348"/>
            <a:ext cx="5997608" cy="2542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200" b="0" i="0" kern="1200">
                <a:solidFill>
                  <a:schemeClr val="tx1"/>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Font typeface="Arial"/>
              <a:buChar char="•"/>
              <a:defRPr sz="1800" b="0" i="0" kern="1200">
                <a:solidFill>
                  <a:schemeClr val="tx1"/>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buClr>
                <a:schemeClr val="tx2"/>
              </a:buClr>
            </a:pPr>
            <a:r>
              <a:rPr lang="fi-FI" dirty="0"/>
              <a:t>Kierrä muutama kerros sideharsoa jalan pituussuunnassa tassun molemmille puolille</a:t>
            </a:r>
          </a:p>
          <a:p>
            <a:pPr lvl="0">
              <a:buClr>
                <a:schemeClr val="tx2"/>
              </a:buClr>
            </a:pPr>
            <a:r>
              <a:rPr lang="fi-FI" dirty="0"/>
              <a:t>Kierrä tämän jälkeen sideharsoa tassun ympärille useampia kerroksia ns. ”kahdeksikon” muodossa</a:t>
            </a:r>
          </a:p>
        </p:txBody>
      </p:sp>
      <p:sp>
        <p:nvSpPr>
          <p:cNvPr id="12" name="Sisällön paikkamerkki 2">
            <a:extLst>
              <a:ext uri="{FF2B5EF4-FFF2-40B4-BE49-F238E27FC236}">
                <a16:creationId xmlns:a16="http://schemas.microsoft.com/office/drawing/2014/main" id="{A59365DF-220C-4DFD-A129-19092BAB247F}"/>
              </a:ext>
            </a:extLst>
          </p:cNvPr>
          <p:cNvSpPr>
            <a:spLocks noGrp="1"/>
          </p:cNvSpPr>
          <p:nvPr>
            <p:ph sz="half" idx="1"/>
          </p:nvPr>
        </p:nvSpPr>
        <p:spPr>
          <a:xfrm>
            <a:off x="838198" y="4492748"/>
            <a:ext cx="5559506" cy="1629083"/>
          </a:xfrm>
        </p:spPr>
        <p:txBody>
          <a:bodyPr/>
          <a:lstStyle/>
          <a:p>
            <a:pPr lvl="0">
              <a:buClr>
                <a:schemeClr val="tx2"/>
              </a:buClr>
            </a:pPr>
            <a:r>
              <a:rPr lang="fi-FI" dirty="0"/>
              <a:t>Katso, että side tulee tarpeeksi kireälle, mutta huolehdi samalla, ettei se tule liian kireälle.</a:t>
            </a:r>
          </a:p>
        </p:txBody>
      </p:sp>
      <p:pic>
        <p:nvPicPr>
          <p:cNvPr id="9" name="Kuva 8">
            <a:extLst>
              <a:ext uri="{FF2B5EF4-FFF2-40B4-BE49-F238E27FC236}">
                <a16:creationId xmlns:a16="http://schemas.microsoft.com/office/drawing/2014/main" id="{CB03640F-7440-4FEC-9DCE-23538B11736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10400" y="1167663"/>
            <a:ext cx="3214721" cy="4261282"/>
          </a:xfrm>
          <a:prstGeom prst="rect">
            <a:avLst/>
          </a:prstGeom>
        </p:spPr>
      </p:pic>
      <p:pic>
        <p:nvPicPr>
          <p:cNvPr id="11" name="Kuva 10">
            <a:extLst>
              <a:ext uri="{FF2B5EF4-FFF2-40B4-BE49-F238E27FC236}">
                <a16:creationId xmlns:a16="http://schemas.microsoft.com/office/drawing/2014/main" id="{B9C15DC9-90F0-4B5A-99EB-E80E6D70FE0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832934" y="2225674"/>
            <a:ext cx="3133561" cy="4261282"/>
          </a:xfrm>
          <a:prstGeom prst="rect">
            <a:avLst/>
          </a:prstGeom>
        </p:spPr>
      </p:pic>
    </p:spTree>
    <p:extLst>
      <p:ext uri="{BB962C8B-B14F-4D97-AF65-F5344CB8AC3E}">
        <p14:creationId xmlns:p14="http://schemas.microsoft.com/office/powerpoint/2010/main" val="24656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Tassusiteen tekeminen</a:t>
            </a:r>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7</a:t>
            </a:fld>
            <a:endParaRPr lang="fi-FI"/>
          </a:p>
        </p:txBody>
      </p:sp>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sp>
        <p:nvSpPr>
          <p:cNvPr id="7" name="Sisällön paikkamerkki 2">
            <a:extLst>
              <a:ext uri="{FF2B5EF4-FFF2-40B4-BE49-F238E27FC236}">
                <a16:creationId xmlns:a16="http://schemas.microsoft.com/office/drawing/2014/main" id="{F5D0E38B-7E81-40E5-A1A5-39279791A4C7}"/>
              </a:ext>
            </a:extLst>
          </p:cNvPr>
          <p:cNvSpPr txBox="1">
            <a:spLocks/>
          </p:cNvSpPr>
          <p:nvPr/>
        </p:nvSpPr>
        <p:spPr>
          <a:xfrm>
            <a:off x="838197" y="1950348"/>
            <a:ext cx="7249359" cy="4991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200" b="0" i="0" kern="1200">
                <a:solidFill>
                  <a:schemeClr val="tx1"/>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Font typeface="Arial"/>
              <a:buChar char="•"/>
              <a:defRPr sz="1800" b="0" i="0" kern="1200">
                <a:solidFill>
                  <a:schemeClr val="tx1"/>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buClr>
                <a:schemeClr val="tx2"/>
              </a:buClr>
            </a:pPr>
            <a:r>
              <a:rPr lang="fi-FI" sz="2400" dirty="0"/>
              <a:t>Kiinnitä sideharso tämän jälkeen esim. </a:t>
            </a:r>
            <a:r>
              <a:rPr lang="fi-FI" sz="2400" dirty="0" err="1"/>
              <a:t>Cobansiteellä</a:t>
            </a:r>
            <a:r>
              <a:rPr lang="fi-FI" sz="2400" dirty="0"/>
              <a:t> tai liimasiteellä</a:t>
            </a:r>
          </a:p>
          <a:p>
            <a:pPr lvl="0">
              <a:buClr>
                <a:schemeClr val="tx2"/>
              </a:buClr>
            </a:pPr>
            <a:r>
              <a:rPr lang="fi-FI" sz="2400" dirty="0"/>
              <a:t>Side kierretään tassun ympärille samaan tapaan kuin sideharso</a:t>
            </a:r>
          </a:p>
          <a:p>
            <a:pPr lvl="0">
              <a:buClr>
                <a:schemeClr val="tx2"/>
              </a:buClr>
            </a:pPr>
            <a:r>
              <a:rPr lang="fi-FI" sz="2400" dirty="0"/>
              <a:t>Suojaa tassuside ulos mennessä esim. muovipussilla tai lasten kurahanskalla</a:t>
            </a:r>
          </a:p>
          <a:p>
            <a:pPr>
              <a:buClr>
                <a:schemeClr val="tx2"/>
              </a:buClr>
            </a:pPr>
            <a:r>
              <a:rPr lang="fi-FI" sz="2400" dirty="0"/>
              <a:t>Pienet haavat voi kotona itse suojata em.tavalla. Jos haava on suurempi, on hyvä käyttää koira eläinlääkärillä, jotta voidaan tarkistaa tarvitseeko haavaa esimerkiksi tikata. Tikkauksen jälkeen voi kuitenkin tehdä samanlaisen tassusiteen haavan suojaamiseksi. </a:t>
            </a:r>
          </a:p>
          <a:p>
            <a:pPr marL="0" indent="0">
              <a:buClr>
                <a:schemeClr val="tx2"/>
              </a:buClr>
              <a:buNone/>
            </a:pPr>
            <a:r>
              <a:rPr lang="fi-FI" sz="2400" dirty="0"/>
              <a:t> </a:t>
            </a:r>
          </a:p>
        </p:txBody>
      </p:sp>
      <p:pic>
        <p:nvPicPr>
          <p:cNvPr id="13" name="Kuva 12">
            <a:extLst>
              <a:ext uri="{FF2B5EF4-FFF2-40B4-BE49-F238E27FC236}">
                <a16:creationId xmlns:a16="http://schemas.microsoft.com/office/drawing/2014/main" id="{1BEAF7B2-3762-4EC4-9E10-59D269087A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29727" y="1706230"/>
            <a:ext cx="3250942" cy="4306933"/>
          </a:xfrm>
          <a:prstGeom prst="rect">
            <a:avLst/>
          </a:prstGeom>
        </p:spPr>
      </p:pic>
    </p:spTree>
    <p:extLst>
      <p:ext uri="{BB962C8B-B14F-4D97-AF65-F5344CB8AC3E}">
        <p14:creationId xmlns:p14="http://schemas.microsoft.com/office/powerpoint/2010/main" val="259463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uvahaun tulos haulle clicker">
            <a:extLst>
              <a:ext uri="{FF2B5EF4-FFF2-40B4-BE49-F238E27FC236}">
                <a16:creationId xmlns:a16="http://schemas.microsoft.com/office/drawing/2014/main" id="{7B32B67F-C0D7-4058-ACC6-D550A4692A8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24773" y="4846068"/>
            <a:ext cx="1192338" cy="1479592"/>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Naksuttimen käyttö</a:t>
            </a:r>
          </a:p>
        </p:txBody>
      </p:sp>
      <p:sp>
        <p:nvSpPr>
          <p:cNvPr id="3" name="Sisällön paikkamerkki 2">
            <a:extLst>
              <a:ext uri="{FF2B5EF4-FFF2-40B4-BE49-F238E27FC236}">
                <a16:creationId xmlns:a16="http://schemas.microsoft.com/office/drawing/2014/main" id="{3ADA131B-5C48-436C-AD9E-4F97E51BEC4E}"/>
              </a:ext>
            </a:extLst>
          </p:cNvPr>
          <p:cNvSpPr>
            <a:spLocks noGrp="1"/>
          </p:cNvSpPr>
          <p:nvPr>
            <p:ph idx="1"/>
          </p:nvPr>
        </p:nvSpPr>
        <p:spPr>
          <a:xfrm>
            <a:off x="838200" y="1801489"/>
            <a:ext cx="10515600" cy="3713787"/>
          </a:xfrm>
        </p:spPr>
        <p:txBody>
          <a:bodyPr>
            <a:normAutofit/>
          </a:bodyPr>
          <a:lstStyle/>
          <a:p>
            <a:pPr lvl="0">
              <a:buClr>
                <a:schemeClr val="tx2"/>
              </a:buClr>
            </a:pPr>
            <a:r>
              <a:rPr lang="fi-FI" dirty="0"/>
              <a:t>Naksutinkoulutus perustuu ehdollistamiseen, jossa vahvistetaan positiivista käyttäytymistä</a:t>
            </a:r>
          </a:p>
          <a:p>
            <a:pPr lvl="0">
              <a:buClr>
                <a:schemeClr val="tx2"/>
              </a:buClr>
            </a:pPr>
            <a:r>
              <a:rPr lang="fi-FI" dirty="0"/>
              <a:t>Naksahdus on merkkiääni, ei varsinainen palkinto</a:t>
            </a:r>
          </a:p>
          <a:p>
            <a:pPr lvl="0">
              <a:buClr>
                <a:schemeClr val="tx2"/>
              </a:buClr>
            </a:pPr>
            <a:r>
              <a:rPr lang="fi-FI" dirty="0"/>
              <a:t>Koiran tehdessä haluttua käytöstä, sille naksautetaan välittömästi ja annetaan nami - oikea ajoitus on erityisen tärkeä</a:t>
            </a:r>
          </a:p>
          <a:p>
            <a:pPr lvl="0">
              <a:buClr>
                <a:schemeClr val="tx2"/>
              </a:buClr>
            </a:pPr>
            <a:r>
              <a:rPr lang="fi-FI" dirty="0"/>
              <a:t>Naksutinkoulutuksessa edetään pieni askel kerrallaan kohti lopullista määränpäätä </a:t>
            </a:r>
          </a:p>
          <a:p>
            <a:endParaRPr lang="fi-FI" dirty="0"/>
          </a:p>
          <a:p>
            <a:endParaRPr lang="fi-FI" dirty="0"/>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8</a:t>
            </a:fld>
            <a:endParaRPr lang="fi-FI"/>
          </a:p>
        </p:txBody>
      </p:sp>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pic>
        <p:nvPicPr>
          <p:cNvPr id="9" name="Kuva 8" descr="Kuvahaun tulos haulle clicker">
            <a:extLst>
              <a:ext uri="{FF2B5EF4-FFF2-40B4-BE49-F238E27FC236}">
                <a16:creationId xmlns:a16="http://schemas.microsoft.com/office/drawing/2014/main" id="{24F5A055-BA26-4D19-908B-F4D486F51C35}"/>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9237351" y="4611801"/>
            <a:ext cx="2430145" cy="1510030"/>
          </a:xfrm>
          <a:prstGeom prst="rect">
            <a:avLst/>
          </a:prstGeom>
          <a:noFill/>
          <a:ln>
            <a:noFill/>
          </a:ln>
          <a:extLst>
            <a:ext uri="{53640926-AAD7-44D8-BBD7-CCE9431645EC}">
              <a14:shadowObscured xmlns:a14="http://schemas.microsoft.com/office/drawing/2010/main"/>
            </a:ext>
          </a:extLst>
        </p:spPr>
      </p:pic>
      <p:pic>
        <p:nvPicPr>
          <p:cNvPr id="10" name="Kuva 9" descr="Kuvahaun tulos haulle clicker">
            <a:extLst>
              <a:ext uri="{FF2B5EF4-FFF2-40B4-BE49-F238E27FC236}">
                <a16:creationId xmlns:a16="http://schemas.microsoft.com/office/drawing/2014/main" id="{DFE3D7AB-E961-4109-8A26-5B145EA21E9A}"/>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7012513" y="4966000"/>
            <a:ext cx="723265" cy="1368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85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13830-C1AF-49CD-833C-0A473A6AE084}"/>
              </a:ext>
            </a:extLst>
          </p:cNvPr>
          <p:cNvSpPr>
            <a:spLocks noGrp="1"/>
          </p:cNvSpPr>
          <p:nvPr>
            <p:ph type="title"/>
          </p:nvPr>
        </p:nvSpPr>
        <p:spPr/>
        <p:txBody>
          <a:bodyPr/>
          <a:lstStyle/>
          <a:p>
            <a:r>
              <a:rPr lang="fi-FI" dirty="0"/>
              <a:t>Naksuttimen käyttö</a:t>
            </a:r>
          </a:p>
        </p:txBody>
      </p:sp>
      <p:sp>
        <p:nvSpPr>
          <p:cNvPr id="3" name="Sisällön paikkamerkki 2">
            <a:extLst>
              <a:ext uri="{FF2B5EF4-FFF2-40B4-BE49-F238E27FC236}">
                <a16:creationId xmlns:a16="http://schemas.microsoft.com/office/drawing/2014/main" id="{3ADA131B-5C48-436C-AD9E-4F97E51BEC4E}"/>
              </a:ext>
            </a:extLst>
          </p:cNvPr>
          <p:cNvSpPr>
            <a:spLocks noGrp="1"/>
          </p:cNvSpPr>
          <p:nvPr>
            <p:ph idx="1"/>
          </p:nvPr>
        </p:nvSpPr>
        <p:spPr/>
        <p:txBody>
          <a:bodyPr>
            <a:normAutofit/>
          </a:bodyPr>
          <a:lstStyle/>
          <a:p>
            <a:pPr marL="0" lvl="0" indent="0">
              <a:buClr>
                <a:schemeClr val="tx2"/>
              </a:buClr>
              <a:buNone/>
            </a:pPr>
            <a:r>
              <a:rPr lang="fi-FI" dirty="0"/>
              <a:t>Tehtävä:</a:t>
            </a:r>
          </a:p>
          <a:p>
            <a:pPr lvl="0">
              <a:buClr>
                <a:schemeClr val="tx2"/>
              </a:buClr>
            </a:pPr>
            <a:r>
              <a:rPr lang="fi-FI" dirty="0"/>
              <a:t>Jakautukaa pareittain</a:t>
            </a:r>
          </a:p>
          <a:p>
            <a:pPr lvl="0">
              <a:buClr>
                <a:schemeClr val="tx2"/>
              </a:buClr>
            </a:pPr>
            <a:r>
              <a:rPr lang="fi-FI" dirty="0"/>
              <a:t>Toinen parista esittää koiraa, toinen kouluttajaa</a:t>
            </a:r>
          </a:p>
          <a:p>
            <a:pPr lvl="0">
              <a:buClr>
                <a:schemeClr val="tx2"/>
              </a:buClr>
            </a:pPr>
            <a:r>
              <a:rPr lang="fi-FI" dirty="0"/>
              <a:t>Kouluttaja keksii pienen helpon tehtävän, jonka opettaa parilleen</a:t>
            </a:r>
          </a:p>
          <a:p>
            <a:pPr lvl="0">
              <a:buClr>
                <a:schemeClr val="tx2"/>
              </a:buClr>
            </a:pPr>
            <a:r>
              <a:rPr lang="fi-FI" dirty="0"/>
              <a:t>Muista edetä opettamisessa askel kerrallaan</a:t>
            </a:r>
          </a:p>
          <a:p>
            <a:pPr marL="0" lvl="0" indent="0">
              <a:buClr>
                <a:schemeClr val="tx2"/>
              </a:buClr>
              <a:buNone/>
            </a:pPr>
            <a:endParaRPr lang="fi-FI" dirty="0"/>
          </a:p>
          <a:p>
            <a:endParaRPr lang="fi-FI" dirty="0"/>
          </a:p>
        </p:txBody>
      </p:sp>
      <p:sp>
        <p:nvSpPr>
          <p:cNvPr id="6" name="Dian numeron paikkamerkki 5">
            <a:extLst>
              <a:ext uri="{FF2B5EF4-FFF2-40B4-BE49-F238E27FC236}">
                <a16:creationId xmlns:a16="http://schemas.microsoft.com/office/drawing/2014/main" id="{30A3C6F9-3CC9-40A8-849D-9B41D8CE4BA9}"/>
              </a:ext>
            </a:extLst>
          </p:cNvPr>
          <p:cNvSpPr>
            <a:spLocks noGrp="1"/>
          </p:cNvSpPr>
          <p:nvPr>
            <p:ph type="sldNum" sz="quarter" idx="12"/>
          </p:nvPr>
        </p:nvSpPr>
        <p:spPr/>
        <p:txBody>
          <a:bodyPr/>
          <a:lstStyle/>
          <a:p>
            <a:fld id="{E15F3321-FCD8-4643-A1C4-3513C22E49FF}" type="slidenum">
              <a:rPr lang="fi-FI" smtClean="0"/>
              <a:t>9</a:t>
            </a:fld>
            <a:endParaRPr lang="fi-FI"/>
          </a:p>
        </p:txBody>
      </p:sp>
      <p:sp>
        <p:nvSpPr>
          <p:cNvPr id="8" name="Alatunnisteen paikkamerkki 4">
            <a:extLst>
              <a:ext uri="{FF2B5EF4-FFF2-40B4-BE49-F238E27FC236}">
                <a16:creationId xmlns:a16="http://schemas.microsoft.com/office/drawing/2014/main" id="{B1149825-340C-4CBC-865B-CDBA25517BA3}"/>
              </a:ext>
            </a:extLst>
          </p:cNvPr>
          <p:cNvSpPr>
            <a:spLocks noGrp="1"/>
          </p:cNvSpPr>
          <p:nvPr>
            <p:ph type="ftr" sz="quarter" idx="11"/>
          </p:nvPr>
        </p:nvSpPr>
        <p:spPr>
          <a:xfrm>
            <a:off x="1739576" y="6121831"/>
            <a:ext cx="39042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475155">
                    <a:tint val="75000"/>
                  </a:srgbClr>
                </a:solidFill>
                <a:effectLst/>
                <a:uLnTx/>
                <a:uFillTx/>
                <a:latin typeface="Calibri Light" charset="0"/>
              </a:rPr>
              <a:t>Koirataitokurssi| Kennelliitto</a:t>
            </a:r>
          </a:p>
        </p:txBody>
      </p:sp>
      <p:pic>
        <p:nvPicPr>
          <p:cNvPr id="7" name="Picture 2" descr="Kuvahaun tulos haulle clicker">
            <a:extLst>
              <a:ext uri="{FF2B5EF4-FFF2-40B4-BE49-F238E27FC236}">
                <a16:creationId xmlns:a16="http://schemas.microsoft.com/office/drawing/2014/main" id="{961227C2-6086-4315-907E-B252DDBAAE7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24773" y="4846068"/>
            <a:ext cx="1192338" cy="1479592"/>
          </a:xfrm>
          <a:prstGeom prst="rect">
            <a:avLst/>
          </a:prstGeom>
          <a:noFill/>
          <a:extLst>
            <a:ext uri="{909E8E84-426E-40DD-AFC4-6F175D3DCCD1}">
              <a14:hiddenFill xmlns:a14="http://schemas.microsoft.com/office/drawing/2010/main">
                <a:solidFill>
                  <a:srgbClr val="FFFFFF"/>
                </a:solidFill>
              </a14:hiddenFill>
            </a:ext>
          </a:extLst>
        </p:spPr>
      </p:pic>
      <p:pic>
        <p:nvPicPr>
          <p:cNvPr id="9" name="Kuva 8" descr="Kuvahaun tulos haulle clicker">
            <a:extLst>
              <a:ext uri="{FF2B5EF4-FFF2-40B4-BE49-F238E27FC236}">
                <a16:creationId xmlns:a16="http://schemas.microsoft.com/office/drawing/2014/main" id="{C0AE5CFC-E84D-4FC1-B8C4-F28F2EE126A8}"/>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9237351" y="4611801"/>
            <a:ext cx="2430145" cy="1510030"/>
          </a:xfrm>
          <a:prstGeom prst="rect">
            <a:avLst/>
          </a:prstGeom>
          <a:noFill/>
          <a:ln>
            <a:noFill/>
          </a:ln>
          <a:extLst>
            <a:ext uri="{53640926-AAD7-44D8-BBD7-CCE9431645EC}">
              <a14:shadowObscured xmlns:a14="http://schemas.microsoft.com/office/drawing/2010/main"/>
            </a:ext>
          </a:extLst>
        </p:spPr>
      </p:pic>
      <p:pic>
        <p:nvPicPr>
          <p:cNvPr id="10" name="Kuva 9" descr="Kuvahaun tulos haulle clicker">
            <a:extLst>
              <a:ext uri="{FF2B5EF4-FFF2-40B4-BE49-F238E27FC236}">
                <a16:creationId xmlns:a16="http://schemas.microsoft.com/office/drawing/2014/main" id="{2BE12B76-E84F-458E-B1E4-93C8947EE418}"/>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7012513" y="4966000"/>
            <a:ext cx="723265" cy="1368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7620423"/>
      </p:ext>
    </p:extLst>
  </p:cSld>
  <p:clrMapOvr>
    <a:masterClrMapping/>
  </p:clrMapOvr>
</p:sld>
</file>

<file path=ppt/theme/theme1.xml><?xml version="1.0" encoding="utf-8"?>
<a:theme xmlns:a="http://schemas.openxmlformats.org/drawingml/2006/main" name="Office-teema">
  <a:themeElements>
    <a:clrScheme name="Mukautettu 76">
      <a:dk1>
        <a:srgbClr val="475155"/>
      </a:dk1>
      <a:lt1>
        <a:srgbClr val="FFFFFF"/>
      </a:lt1>
      <a:dk2>
        <a:srgbClr val="006EB7"/>
      </a:dk2>
      <a:lt2>
        <a:srgbClr val="71ABDD"/>
      </a:lt2>
      <a:accent1>
        <a:srgbClr val="00AA88"/>
      </a:accent1>
      <a:accent2>
        <a:srgbClr val="675DC6"/>
      </a:accent2>
      <a:accent3>
        <a:srgbClr val="F07F3C"/>
      </a:accent3>
      <a:accent4>
        <a:srgbClr val="E1D630"/>
      </a:accent4>
      <a:accent5>
        <a:srgbClr val="6DABE3"/>
      </a:accent5>
      <a:accent6>
        <a:srgbClr val="0D2330"/>
      </a:accent6>
      <a:hlink>
        <a:srgbClr val="006EB7"/>
      </a:hlink>
      <a:folHlink>
        <a:srgbClr val="00AA8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KENNELLIITTO 2017">
      <a:dk1>
        <a:srgbClr val="475155"/>
      </a:dk1>
      <a:lt1>
        <a:srgbClr val="FFFFFF"/>
      </a:lt1>
      <a:dk2>
        <a:srgbClr val="006EB7"/>
      </a:dk2>
      <a:lt2>
        <a:srgbClr val="71ABDD"/>
      </a:lt2>
      <a:accent1>
        <a:srgbClr val="00AA88"/>
      </a:accent1>
      <a:accent2>
        <a:srgbClr val="675DC6"/>
      </a:accent2>
      <a:accent3>
        <a:srgbClr val="F07F3C"/>
      </a:accent3>
      <a:accent4>
        <a:srgbClr val="E1D630"/>
      </a:accent4>
      <a:accent5>
        <a:srgbClr val="6DABE3"/>
      </a:accent5>
      <a:accent6>
        <a:srgbClr val="0D2330"/>
      </a:accent6>
      <a:hlink>
        <a:srgbClr val="006EB7"/>
      </a:hlink>
      <a:folHlink>
        <a:srgbClr val="00AA8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ema">
  <a:themeElements>
    <a:clrScheme name="Mukautettu 76">
      <a:dk1>
        <a:srgbClr val="475155"/>
      </a:dk1>
      <a:lt1>
        <a:srgbClr val="FFFFFF"/>
      </a:lt1>
      <a:dk2>
        <a:srgbClr val="006EB7"/>
      </a:dk2>
      <a:lt2>
        <a:srgbClr val="71ABDD"/>
      </a:lt2>
      <a:accent1>
        <a:srgbClr val="00AA88"/>
      </a:accent1>
      <a:accent2>
        <a:srgbClr val="675DC6"/>
      </a:accent2>
      <a:accent3>
        <a:srgbClr val="F07F3C"/>
      </a:accent3>
      <a:accent4>
        <a:srgbClr val="E1D630"/>
      </a:accent4>
      <a:accent5>
        <a:srgbClr val="6DABE3"/>
      </a:accent5>
      <a:accent6>
        <a:srgbClr val="0D2330"/>
      </a:accent6>
      <a:hlink>
        <a:srgbClr val="006EB7"/>
      </a:hlink>
      <a:folHlink>
        <a:srgbClr val="00AA8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nelliiton pp-pohja (v1)" id="{753F5E7A-10CF-4666-8EA3-8B339613ADE1}" vid="{5B19E0E9-82B2-4814-8DA3-66B889331B5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1019</TotalTime>
  <Words>572</Words>
  <Application>Microsoft Office PowerPoint</Application>
  <PresentationFormat>Laajakuva</PresentationFormat>
  <Paragraphs>94</Paragraphs>
  <Slides>10</Slides>
  <Notes>9</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10</vt:i4>
      </vt:variant>
    </vt:vector>
  </HeadingPairs>
  <TitlesOfParts>
    <vt:vector size="16" baseType="lpstr">
      <vt:lpstr>Arial</vt:lpstr>
      <vt:lpstr>Calibri</vt:lpstr>
      <vt:lpstr>Calibri Light</vt:lpstr>
      <vt:lpstr>Office-teema</vt:lpstr>
      <vt:lpstr>1_Office-teema</vt:lpstr>
      <vt:lpstr>2_Office-teema</vt:lpstr>
      <vt:lpstr>Koirataitokurssi, käytännön harjoittelua</vt:lpstr>
      <vt:lpstr>Koiran rakenne</vt:lpstr>
      <vt:lpstr>Tassusiteen tekeminen</vt:lpstr>
      <vt:lpstr>Tassusiteen tekeminen</vt:lpstr>
      <vt:lpstr>Tassusiteen tekeminen</vt:lpstr>
      <vt:lpstr>Tassusiteen tekeminen</vt:lpstr>
      <vt:lpstr>Tassusiteen tekeminen</vt:lpstr>
      <vt:lpstr>Naksuttimen käyttö</vt:lpstr>
      <vt:lpstr>Naksuttimen käyttö</vt:lpstr>
      <vt:lpstr>Muita harjoituksia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Timo Lemmetti</dc:creator>
  <cp:lastModifiedBy>Janne Lojander</cp:lastModifiedBy>
  <cp:revision>152</cp:revision>
  <dcterms:created xsi:type="dcterms:W3CDTF">2016-10-14T14:40:52Z</dcterms:created>
  <dcterms:modified xsi:type="dcterms:W3CDTF">2024-10-23T12:02:58Z</dcterms:modified>
</cp:coreProperties>
</file>