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319" r:id="rId3"/>
    <p:sldId id="320" r:id="rId4"/>
    <p:sldId id="308" r:id="rId5"/>
    <p:sldId id="321" r:id="rId6"/>
    <p:sldId id="312" r:id="rId7"/>
    <p:sldId id="322" r:id="rId8"/>
    <p:sldId id="313" r:id="rId9"/>
    <p:sldId id="323" r:id="rId10"/>
    <p:sldId id="314" r:id="rId11"/>
    <p:sldId id="324" r:id="rId12"/>
    <p:sldId id="315" r:id="rId13"/>
    <p:sldId id="325" r:id="rId14"/>
    <p:sldId id="316" r:id="rId15"/>
    <p:sldId id="326" r:id="rId16"/>
    <p:sldId id="317" r:id="rId17"/>
    <p:sldId id="327" r:id="rId18"/>
    <p:sldId id="318" r:id="rId19"/>
  </p:sldIdLst>
  <p:sldSz cx="12192000" cy="6858000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BBCF5-95BB-4072-9DB3-EDE9F622AF58}" v="18" dt="2019-06-25T15:16:31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79405" autoAdjust="0"/>
  </p:normalViewPr>
  <p:slideViewPr>
    <p:cSldViewPr snapToGrid="0" snapToObjects="1">
      <p:cViewPr varScale="1">
        <p:scale>
          <a:sx n="88" d="100"/>
          <a:sy n="88" d="100"/>
        </p:scale>
        <p:origin x="166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 Lintula" userId="09c2f73e0998f50b" providerId="LiveId" clId="{7E3BBCF5-95BB-4072-9DB3-EDE9F622AF58}"/>
    <pc:docChg chg="undo custSel mod addSld delSld modSld">
      <pc:chgData name="Anu Lintula" userId="09c2f73e0998f50b" providerId="LiveId" clId="{7E3BBCF5-95BB-4072-9DB3-EDE9F622AF58}" dt="2019-06-25T15:17:42.428" v="56" actId="255"/>
      <pc:docMkLst>
        <pc:docMk/>
      </pc:docMkLst>
      <pc:sldChg chg="modSp">
        <pc:chgData name="Anu Lintula" userId="09c2f73e0998f50b" providerId="LiveId" clId="{7E3BBCF5-95BB-4072-9DB3-EDE9F622AF58}" dt="2019-06-25T15:17:42.428" v="56" actId="255"/>
        <pc:sldMkLst>
          <pc:docMk/>
          <pc:sldMk cId="1247808418" sldId="319"/>
        </pc:sldMkLst>
        <pc:spChg chg="mod">
          <ac:chgData name="Anu Lintula" userId="09c2f73e0998f50b" providerId="LiveId" clId="{7E3BBCF5-95BB-4072-9DB3-EDE9F622AF58}" dt="2019-06-25T15:17:42.428" v="56" actId="255"/>
          <ac:spMkLst>
            <pc:docMk/>
            <pc:sldMk cId="1247808418" sldId="319"/>
            <ac:spMk id="2" creationId="{7C2A6942-48B1-4450-A941-76F7CBBF208F}"/>
          </ac:spMkLst>
        </pc:spChg>
      </pc:sldChg>
      <pc:sldChg chg="add del">
        <pc:chgData name="Anu Lintula" userId="09c2f73e0998f50b" providerId="LiveId" clId="{7E3BBCF5-95BB-4072-9DB3-EDE9F622AF58}" dt="2019-06-25T15:12:50.643" v="1"/>
        <pc:sldMkLst>
          <pc:docMk/>
          <pc:sldMk cId="959180775" sldId="320"/>
        </pc:sldMkLst>
      </pc:sldChg>
      <pc:sldChg chg="addSp delSp modSp add mod setBg">
        <pc:chgData name="Anu Lintula" userId="09c2f73e0998f50b" providerId="LiveId" clId="{7E3BBCF5-95BB-4072-9DB3-EDE9F622AF58}" dt="2019-06-25T15:15:55.533" v="44" actId="26606"/>
        <pc:sldMkLst>
          <pc:docMk/>
          <pc:sldMk cId="1748152161" sldId="320"/>
        </pc:sldMkLst>
        <pc:spChg chg="del">
          <ac:chgData name="Anu Lintula" userId="09c2f73e0998f50b" providerId="LiveId" clId="{7E3BBCF5-95BB-4072-9DB3-EDE9F622AF58}" dt="2019-06-25T15:12:55.381" v="3"/>
          <ac:spMkLst>
            <pc:docMk/>
            <pc:sldMk cId="1748152161" sldId="320"/>
            <ac:spMk id="2" creationId="{DBA196F6-3A5B-456E-9F1F-2343044159D9}"/>
          </ac:spMkLst>
        </pc:spChg>
        <pc:spChg chg="add del">
          <ac:chgData name="Anu Lintula" userId="09c2f73e0998f50b" providerId="LiveId" clId="{7E3BBCF5-95BB-4072-9DB3-EDE9F622AF58}" dt="2019-06-25T15:13:03.148" v="6" actId="26606"/>
          <ac:spMkLst>
            <pc:docMk/>
            <pc:sldMk cId="1748152161" sldId="320"/>
            <ac:spMk id="3" creationId="{3220F01F-0529-4B3C-9BF4-0B85CF72C0EC}"/>
          </ac:spMkLst>
        </pc:spChg>
        <pc:picChg chg="add mod">
          <ac:chgData name="Anu Lintula" userId="09c2f73e0998f50b" providerId="LiveId" clId="{7E3BBCF5-95BB-4072-9DB3-EDE9F622AF58}" dt="2019-06-25T15:15:55.533" v="44" actId="26606"/>
          <ac:picMkLst>
            <pc:docMk/>
            <pc:sldMk cId="1748152161" sldId="320"/>
            <ac:picMk id="4" creationId="{9E104898-EA21-4D62-925E-B3E4089F09DE}"/>
          </ac:picMkLst>
        </pc:picChg>
      </pc:sldChg>
      <pc:sldChg chg="addSp delSp modSp add mod setBg">
        <pc:chgData name="Anu Lintula" userId="09c2f73e0998f50b" providerId="LiveId" clId="{7E3BBCF5-95BB-4072-9DB3-EDE9F622AF58}" dt="2019-06-25T15:15:47.688" v="43" actId="26606"/>
        <pc:sldMkLst>
          <pc:docMk/>
          <pc:sldMk cId="3361897314" sldId="321"/>
        </pc:sldMkLst>
        <pc:spChg chg="del">
          <ac:chgData name="Anu Lintula" userId="09c2f73e0998f50b" providerId="LiveId" clId="{7E3BBCF5-95BB-4072-9DB3-EDE9F622AF58}" dt="2019-06-25T15:13:23.847" v="8"/>
          <ac:spMkLst>
            <pc:docMk/>
            <pc:sldMk cId="3361897314" sldId="321"/>
            <ac:spMk id="2" creationId="{68B26E5E-DC21-4F63-B5E3-001245928AA6}"/>
          </ac:spMkLst>
        </pc:spChg>
        <pc:spChg chg="del">
          <ac:chgData name="Anu Lintula" userId="09c2f73e0998f50b" providerId="LiveId" clId="{7E3BBCF5-95BB-4072-9DB3-EDE9F622AF58}" dt="2019-06-25T15:13:26.178" v="9" actId="26606"/>
          <ac:spMkLst>
            <pc:docMk/>
            <pc:sldMk cId="3361897314" sldId="321"/>
            <ac:spMk id="3" creationId="{D2ABB553-29B7-45FA-B696-3A3A7156684C}"/>
          </ac:spMkLst>
        </pc:spChg>
        <pc:picChg chg="add mod">
          <ac:chgData name="Anu Lintula" userId="09c2f73e0998f50b" providerId="LiveId" clId="{7E3BBCF5-95BB-4072-9DB3-EDE9F622AF58}" dt="2019-06-25T15:15:47.688" v="43" actId="26606"/>
          <ac:picMkLst>
            <pc:docMk/>
            <pc:sldMk cId="3361897314" sldId="321"/>
            <ac:picMk id="4" creationId="{DA441897-620B-47D4-8BC7-7949B0547005}"/>
          </ac:picMkLst>
        </pc:picChg>
      </pc:sldChg>
      <pc:sldChg chg="addSp delSp modSp add mod setBg">
        <pc:chgData name="Anu Lintula" userId="09c2f73e0998f50b" providerId="LiveId" clId="{7E3BBCF5-95BB-4072-9DB3-EDE9F622AF58}" dt="2019-06-25T15:15:44.362" v="42" actId="26606"/>
        <pc:sldMkLst>
          <pc:docMk/>
          <pc:sldMk cId="3020557822" sldId="322"/>
        </pc:sldMkLst>
        <pc:spChg chg="del">
          <ac:chgData name="Anu Lintula" userId="09c2f73e0998f50b" providerId="LiveId" clId="{7E3BBCF5-95BB-4072-9DB3-EDE9F622AF58}" dt="2019-06-25T15:13:42.717" v="11"/>
          <ac:spMkLst>
            <pc:docMk/>
            <pc:sldMk cId="3020557822" sldId="322"/>
            <ac:spMk id="2" creationId="{6C2CCECA-A982-46AB-B888-8737C1208836}"/>
          </ac:spMkLst>
        </pc:spChg>
        <pc:spChg chg="del">
          <ac:chgData name="Anu Lintula" userId="09c2f73e0998f50b" providerId="LiveId" clId="{7E3BBCF5-95BB-4072-9DB3-EDE9F622AF58}" dt="2019-06-25T15:13:45.701" v="12" actId="26606"/>
          <ac:spMkLst>
            <pc:docMk/>
            <pc:sldMk cId="3020557822" sldId="322"/>
            <ac:spMk id="3" creationId="{E01787F4-9F57-4FAB-9636-615E33C8020D}"/>
          </ac:spMkLst>
        </pc:spChg>
        <pc:picChg chg="add mod">
          <ac:chgData name="Anu Lintula" userId="09c2f73e0998f50b" providerId="LiveId" clId="{7E3BBCF5-95BB-4072-9DB3-EDE9F622AF58}" dt="2019-06-25T15:15:44.362" v="42" actId="26606"/>
          <ac:picMkLst>
            <pc:docMk/>
            <pc:sldMk cId="3020557822" sldId="322"/>
            <ac:picMk id="4" creationId="{0F292293-73EA-4957-8735-3619E1F77740}"/>
          </ac:picMkLst>
        </pc:picChg>
      </pc:sldChg>
      <pc:sldChg chg="addSp delSp modSp add mod setBg">
        <pc:chgData name="Anu Lintula" userId="09c2f73e0998f50b" providerId="LiveId" clId="{7E3BBCF5-95BB-4072-9DB3-EDE9F622AF58}" dt="2019-06-25T15:15:40.191" v="41" actId="26606"/>
        <pc:sldMkLst>
          <pc:docMk/>
          <pc:sldMk cId="2569458308" sldId="323"/>
        </pc:sldMkLst>
        <pc:spChg chg="del">
          <ac:chgData name="Anu Lintula" userId="09c2f73e0998f50b" providerId="LiveId" clId="{7E3BBCF5-95BB-4072-9DB3-EDE9F622AF58}" dt="2019-06-25T15:14:01.099" v="14"/>
          <ac:spMkLst>
            <pc:docMk/>
            <pc:sldMk cId="2569458308" sldId="323"/>
            <ac:spMk id="2" creationId="{70D1AB08-D78B-4BEC-A1B1-645A33230AE6}"/>
          </ac:spMkLst>
        </pc:spChg>
        <pc:spChg chg="del">
          <ac:chgData name="Anu Lintula" userId="09c2f73e0998f50b" providerId="LiveId" clId="{7E3BBCF5-95BB-4072-9DB3-EDE9F622AF58}" dt="2019-06-25T15:14:03.161" v="15" actId="26606"/>
          <ac:spMkLst>
            <pc:docMk/>
            <pc:sldMk cId="2569458308" sldId="323"/>
            <ac:spMk id="3" creationId="{AF3D93D7-E5F7-40CB-8FF5-55DCFBCCD645}"/>
          </ac:spMkLst>
        </pc:spChg>
        <pc:picChg chg="add mod">
          <ac:chgData name="Anu Lintula" userId="09c2f73e0998f50b" providerId="LiveId" clId="{7E3BBCF5-95BB-4072-9DB3-EDE9F622AF58}" dt="2019-06-25T15:15:40.191" v="41" actId="26606"/>
          <ac:picMkLst>
            <pc:docMk/>
            <pc:sldMk cId="2569458308" sldId="323"/>
            <ac:picMk id="4" creationId="{0BEBB633-0766-4829-ACC0-47CF74EA7446}"/>
          </ac:picMkLst>
        </pc:picChg>
      </pc:sldChg>
      <pc:sldChg chg="addSp delSp modSp add mod setBg">
        <pc:chgData name="Anu Lintula" userId="09c2f73e0998f50b" providerId="LiveId" clId="{7E3BBCF5-95BB-4072-9DB3-EDE9F622AF58}" dt="2019-06-25T15:15:35.698" v="40" actId="26606"/>
        <pc:sldMkLst>
          <pc:docMk/>
          <pc:sldMk cId="3134101720" sldId="324"/>
        </pc:sldMkLst>
        <pc:spChg chg="del">
          <ac:chgData name="Anu Lintula" userId="09c2f73e0998f50b" providerId="LiveId" clId="{7E3BBCF5-95BB-4072-9DB3-EDE9F622AF58}" dt="2019-06-25T15:14:18.254" v="17"/>
          <ac:spMkLst>
            <pc:docMk/>
            <pc:sldMk cId="3134101720" sldId="324"/>
            <ac:spMk id="2" creationId="{EF72AA14-A0CC-4190-A765-1C9BD5AE54D2}"/>
          </ac:spMkLst>
        </pc:spChg>
        <pc:spChg chg="add del">
          <ac:chgData name="Anu Lintula" userId="09c2f73e0998f50b" providerId="LiveId" clId="{7E3BBCF5-95BB-4072-9DB3-EDE9F622AF58}" dt="2019-06-25T15:14:24.618" v="22" actId="26606"/>
          <ac:spMkLst>
            <pc:docMk/>
            <pc:sldMk cId="3134101720" sldId="324"/>
            <ac:spMk id="3" creationId="{F88BE8EB-378B-40AA-A4DF-EAA24EEF7353}"/>
          </ac:spMkLst>
        </pc:spChg>
        <pc:picChg chg="add mod">
          <ac:chgData name="Anu Lintula" userId="09c2f73e0998f50b" providerId="LiveId" clId="{7E3BBCF5-95BB-4072-9DB3-EDE9F622AF58}" dt="2019-06-25T15:15:35.698" v="40" actId="26606"/>
          <ac:picMkLst>
            <pc:docMk/>
            <pc:sldMk cId="3134101720" sldId="324"/>
            <ac:picMk id="4" creationId="{3B6DCEED-EED9-40DC-B7B3-F1679461054F}"/>
          </ac:picMkLst>
        </pc:picChg>
      </pc:sldChg>
      <pc:sldChg chg="addSp delSp modSp add mod setBg">
        <pc:chgData name="Anu Lintula" userId="09c2f73e0998f50b" providerId="LiveId" clId="{7E3BBCF5-95BB-4072-9DB3-EDE9F622AF58}" dt="2019-06-25T15:15:30.910" v="39" actId="1076"/>
        <pc:sldMkLst>
          <pc:docMk/>
          <pc:sldMk cId="4085490941" sldId="325"/>
        </pc:sldMkLst>
        <pc:spChg chg="del">
          <ac:chgData name="Anu Lintula" userId="09c2f73e0998f50b" providerId="LiveId" clId="{7E3BBCF5-95BB-4072-9DB3-EDE9F622AF58}" dt="2019-06-25T15:14:53.145" v="27"/>
          <ac:spMkLst>
            <pc:docMk/>
            <pc:sldMk cId="4085490941" sldId="325"/>
            <ac:spMk id="2" creationId="{E0D8FC30-BA2B-4216-B797-6D104E75B386}"/>
          </ac:spMkLst>
        </pc:spChg>
        <pc:spChg chg="del">
          <ac:chgData name="Anu Lintula" userId="09c2f73e0998f50b" providerId="LiveId" clId="{7E3BBCF5-95BB-4072-9DB3-EDE9F622AF58}" dt="2019-06-25T15:14:55.375" v="28" actId="26606"/>
          <ac:spMkLst>
            <pc:docMk/>
            <pc:sldMk cId="4085490941" sldId="325"/>
            <ac:spMk id="3" creationId="{5C054EFE-05AF-45E7-9516-05E3BB64E399}"/>
          </ac:spMkLst>
        </pc:spChg>
        <pc:picChg chg="add mod">
          <ac:chgData name="Anu Lintula" userId="09c2f73e0998f50b" providerId="LiveId" clId="{7E3BBCF5-95BB-4072-9DB3-EDE9F622AF58}" dt="2019-06-25T15:15:30.910" v="39" actId="1076"/>
          <ac:picMkLst>
            <pc:docMk/>
            <pc:sldMk cId="4085490941" sldId="325"/>
            <ac:picMk id="4" creationId="{524D178C-E4DF-4D70-B56B-DDEA20A033EB}"/>
          </ac:picMkLst>
        </pc:picChg>
      </pc:sldChg>
      <pc:sldChg chg="addSp delSp modSp add mod setBg">
        <pc:chgData name="Anu Lintula" userId="09c2f73e0998f50b" providerId="LiveId" clId="{7E3BBCF5-95BB-4072-9DB3-EDE9F622AF58}" dt="2019-06-25T15:15:19.002" v="34" actId="26606"/>
        <pc:sldMkLst>
          <pc:docMk/>
          <pc:sldMk cId="2007124639" sldId="326"/>
        </pc:sldMkLst>
        <pc:spChg chg="del">
          <ac:chgData name="Anu Lintula" userId="09c2f73e0998f50b" providerId="LiveId" clId="{7E3BBCF5-95BB-4072-9DB3-EDE9F622AF58}" dt="2019-06-25T15:15:11.771" v="30"/>
          <ac:spMkLst>
            <pc:docMk/>
            <pc:sldMk cId="2007124639" sldId="326"/>
            <ac:spMk id="2" creationId="{E24E735D-2EDE-40A7-B9AA-54AE2DB81E6A}"/>
          </ac:spMkLst>
        </pc:spChg>
        <pc:spChg chg="del">
          <ac:chgData name="Anu Lintula" userId="09c2f73e0998f50b" providerId="LiveId" clId="{7E3BBCF5-95BB-4072-9DB3-EDE9F622AF58}" dt="2019-06-25T15:15:13.380" v="31" actId="26606"/>
          <ac:spMkLst>
            <pc:docMk/>
            <pc:sldMk cId="2007124639" sldId="326"/>
            <ac:spMk id="3" creationId="{1892EA60-C0DC-476C-AB2E-D962229168D8}"/>
          </ac:spMkLst>
        </pc:spChg>
        <pc:picChg chg="add mod">
          <ac:chgData name="Anu Lintula" userId="09c2f73e0998f50b" providerId="LiveId" clId="{7E3BBCF5-95BB-4072-9DB3-EDE9F622AF58}" dt="2019-06-25T15:15:19.002" v="34" actId="26606"/>
          <ac:picMkLst>
            <pc:docMk/>
            <pc:sldMk cId="2007124639" sldId="326"/>
            <ac:picMk id="4" creationId="{8A44FDF4-E530-431B-8D0C-51E2ABBE9F0E}"/>
          </ac:picMkLst>
        </pc:picChg>
      </pc:sldChg>
      <pc:sldChg chg="addSp delSp modSp add mod setBg">
        <pc:chgData name="Anu Lintula" userId="09c2f73e0998f50b" providerId="LiveId" clId="{7E3BBCF5-95BB-4072-9DB3-EDE9F622AF58}" dt="2019-06-25T15:17:08.464" v="55" actId="1076"/>
        <pc:sldMkLst>
          <pc:docMk/>
          <pc:sldMk cId="1690847684" sldId="327"/>
        </pc:sldMkLst>
        <pc:spChg chg="del">
          <ac:chgData name="Anu Lintula" userId="09c2f73e0998f50b" providerId="LiveId" clId="{7E3BBCF5-95BB-4072-9DB3-EDE9F622AF58}" dt="2019-06-25T15:16:31.542" v="46"/>
          <ac:spMkLst>
            <pc:docMk/>
            <pc:sldMk cId="1690847684" sldId="327"/>
            <ac:spMk id="2" creationId="{F1C0D417-0580-4515-9E77-EB375E7CE706}"/>
          </ac:spMkLst>
        </pc:spChg>
        <pc:spChg chg="add del mod">
          <ac:chgData name="Anu Lintula" userId="09c2f73e0998f50b" providerId="LiveId" clId="{7E3BBCF5-95BB-4072-9DB3-EDE9F622AF58}" dt="2019-06-25T15:17:05.565" v="54" actId="478"/>
          <ac:spMkLst>
            <pc:docMk/>
            <pc:sldMk cId="1690847684" sldId="327"/>
            <ac:spMk id="3" creationId="{D89CDD61-FD8C-482F-9443-06E95994F7EC}"/>
          </ac:spMkLst>
        </pc:spChg>
        <pc:spChg chg="add del mod">
          <ac:chgData name="Anu Lintula" userId="09c2f73e0998f50b" providerId="LiveId" clId="{7E3BBCF5-95BB-4072-9DB3-EDE9F622AF58}" dt="2019-06-25T15:17:01.886" v="53" actId="478"/>
          <ac:spMkLst>
            <pc:docMk/>
            <pc:sldMk cId="1690847684" sldId="327"/>
            <ac:spMk id="9" creationId="{95A9C78E-C999-4FA2-878B-B188F3D76047}"/>
          </ac:spMkLst>
        </pc:spChg>
        <pc:picChg chg="add del mod">
          <ac:chgData name="Anu Lintula" userId="09c2f73e0998f50b" providerId="LiveId" clId="{7E3BBCF5-95BB-4072-9DB3-EDE9F622AF58}" dt="2019-06-25T15:16:56.096" v="51" actId="26606"/>
          <ac:picMkLst>
            <pc:docMk/>
            <pc:sldMk cId="1690847684" sldId="327"/>
            <ac:picMk id="4" creationId="{698C64BA-C411-4617-AE5E-26243253556B}"/>
          </ac:picMkLst>
        </pc:picChg>
        <pc:picChg chg="add mod">
          <ac:chgData name="Anu Lintula" userId="09c2f73e0998f50b" providerId="LiveId" clId="{7E3BBCF5-95BB-4072-9DB3-EDE9F622AF58}" dt="2019-06-25T15:17:08.464" v="55" actId="1076"/>
          <ac:picMkLst>
            <pc:docMk/>
            <pc:sldMk cId="1690847684" sldId="327"/>
            <ac:picMk id="7" creationId="{698C64BA-C411-4617-AE5E-2624325355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05EF5E-6C9C-4FE0-B228-2E27D8C75265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7CF298C-896F-4354-A009-5863FBE194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141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A4044AE-A62D-D54D-B969-7D373EC79E44}" type="datetimeFigureOut">
              <a:rPr lang="fi-FI" smtClean="0"/>
              <a:t>23.10.2024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CFE943-9F4C-D841-9524-3BFEBE507E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64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Voit halutessasi</a:t>
            </a:r>
            <a:r>
              <a:rPr lang="fi-FI" baseline="0" dirty="0"/>
              <a:t> käydä tämän materiaalin läpi nuorten kanssa. Diat ovat kuitenkin melko yksityiskohtaisia, joten huomioi osallistujien taitotaso ja ikä!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05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46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448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3828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444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2338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289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9299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73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42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71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17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91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52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20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444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46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166016"/>
            <a:ext cx="9231086" cy="65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6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-13605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34362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r="18670" b="14470"/>
          <a:stretch/>
        </p:blipFill>
        <p:spPr>
          <a:xfrm>
            <a:off x="0" y="3092147"/>
            <a:ext cx="12192000" cy="37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4" y="-152243"/>
            <a:ext cx="10131452" cy="7162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500"/>
              </a:lnSpc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01489"/>
            <a:ext cx="10515600" cy="3713787"/>
          </a:xfrm>
        </p:spPr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2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321-FCD8-4643-A1C4-3513C22E4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0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500"/>
              </a:lnSpc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321-FCD8-4643-A1C4-3513C22E49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95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40989"/>
            <a:ext cx="5027908" cy="1325563"/>
          </a:xfrm>
        </p:spPr>
        <p:txBody>
          <a:bodyPr/>
          <a:lstStyle>
            <a:lvl1pPr>
              <a:lnSpc>
                <a:spcPts val="4000"/>
              </a:lnSpc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7908" cy="3747402"/>
          </a:xfrm>
        </p:spPr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/>
          <a:lstStyle>
            <a:lvl1pPr marL="0" indent="0">
              <a:buNone/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E15F3321-FCD8-4643-A1C4-3513C22E49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28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321-FCD8-4643-A1C4-3513C22E49F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r="15155"/>
          <a:stretch/>
        </p:blipFill>
        <p:spPr>
          <a:xfrm>
            <a:off x="0" y="1450698"/>
            <a:ext cx="12192000" cy="36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7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r="18670" b="14470"/>
          <a:stretch/>
        </p:blipFill>
        <p:spPr>
          <a:xfrm>
            <a:off x="0" y="3092147"/>
            <a:ext cx="12192000" cy="37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409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014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575370" y="6121831"/>
            <a:ext cx="963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39576" y="6121831"/>
            <a:ext cx="3904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06006" y="6121831"/>
            <a:ext cx="747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E15F3321-FCD8-4643-A1C4-3513C22E49F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5934318"/>
            <a:ext cx="720348" cy="7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50" r:id="rId3"/>
    <p:sldLayoutId id="2147483660" r:id="rId4"/>
    <p:sldLayoutId id="2147483652" r:id="rId5"/>
    <p:sldLayoutId id="214748366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2"/>
          <p:cNvSpPr txBox="1">
            <a:spLocks/>
          </p:cNvSpPr>
          <p:nvPr userDrawn="1"/>
        </p:nvSpPr>
        <p:spPr>
          <a:xfrm>
            <a:off x="0" y="1932690"/>
            <a:ext cx="12192000" cy="952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fi-FI" sz="20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Suomen Kennelliitto </a:t>
            </a:r>
            <a:r>
              <a:rPr lang="fi-FI" sz="2000" b="0" i="0" u="none" strike="noStrike" kern="1200" baseline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– </a:t>
            </a:r>
            <a:r>
              <a:rPr lang="fi-FI" sz="2000" b="0" i="0" u="none" strike="noStrike" kern="1200" baseline="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Finska</a:t>
            </a:r>
            <a:r>
              <a:rPr lang="fi-FI" sz="2000" b="0" i="0" u="none" strike="noStrike" kern="1200" baseline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i-FI" sz="2000" b="0" i="0" u="none" strike="noStrike" kern="1200" baseline="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Kennelklubben</a:t>
            </a:r>
            <a:r>
              <a:rPr lang="fi-FI" sz="2000" b="0" i="0" u="none" strike="noStrike" kern="1200" baseline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ry.</a:t>
            </a:r>
          </a:p>
          <a:p>
            <a:pPr marL="0" indent="0" algn="ctr" rtl="0">
              <a:buNone/>
            </a:pPr>
            <a:r>
              <a:rPr lang="fi-FI" sz="2000" b="0" i="0" u="none" strike="noStrike" kern="1200" baseline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nl-NL" sz="2000" b="0" i="0" u="none" strike="noStrike" kern="1200" baseline="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Kamreerintie</a:t>
            </a:r>
            <a:r>
              <a:rPr lang="nl-NL" sz="2000" b="0" i="0" u="none" strike="noStrike" kern="1200" baseline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8  |  02770 Espoo  |  (09) 887 300  |  </a:t>
            </a:r>
            <a:r>
              <a:rPr lang="nl-NL" sz="2000" b="0" i="0" u="none" strike="noStrike" kern="1200" baseline="0" dirty="0" err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kennelliitto.fi</a:t>
            </a:r>
            <a:endParaRPr lang="fi-FI" sz="2000" b="0" i="0" baseline="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A6942-48B1-4450-A941-76F7CBBF2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Koirataitokurssi, elekieli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4DC1F6-CD79-4F66-A4E4-325F34CB8E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Kennelliiton Nuoret</a:t>
            </a:r>
          </a:p>
        </p:txBody>
      </p:sp>
    </p:spTree>
    <p:extLst>
      <p:ext uri="{BB962C8B-B14F-4D97-AF65-F5344CB8AC3E}">
        <p14:creationId xmlns:p14="http://schemas.microsoft.com/office/powerpoint/2010/main" val="124780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B6DCEED-EED9-40DC-B7B3-F16794610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205" b="174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0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luonne_rentoutun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10" y="1093009"/>
            <a:ext cx="6193417" cy="41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luonne_valp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37" y="580463"/>
            <a:ext cx="5634172" cy="50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luonne_hallitse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23" y="580464"/>
            <a:ext cx="5894217" cy="53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luonne_pelkohyö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94" y="580463"/>
            <a:ext cx="6005873" cy="5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luonne_pelkohyö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94" y="732863"/>
            <a:ext cx="6005873" cy="5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uonne_aktia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47" y="580464"/>
            <a:ext cx="5392358" cy="53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545676" y="5316381"/>
            <a:ext cx="9351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sz="1400" dirty="0">
                <a:solidFill>
                  <a:srgbClr val="FF0000"/>
                </a:solidFill>
              </a:rPr>
              <a:t>Nämä eleet viestittävät, että koira on jokseenkin peloissaan ja esittää rauhoittavia eleitä. Useimmat eleistä on tarkoitettu rauhoittamaan korkeammassa sosiaalisessa asemassa olevaa yksilöä, jotta vältettäisiin kaikki mahdolliset haastamiset ja uhat.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697964" y="1809405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otsa sileä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7036437" y="2015780"/>
            <a:ext cx="2049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katsekontakti lyhyt 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ja epäsuora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4042917" y="2260515"/>
            <a:ext cx="1428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korvat takana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2032253" y="2405019"/>
            <a:ext cx="163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runko matalana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980448" y="3311548"/>
            <a:ext cx="2469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alhaalla ja saattaa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heilua vähän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1721255" y="4495076"/>
            <a:ext cx="278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voi jättää hikisiä tassunjälkiä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6432381" y="4513137"/>
            <a:ext cx="1853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käpälät kohoilevat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6888341" y="3839411"/>
            <a:ext cx="157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suupieli takana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7062035" y="3116818"/>
            <a:ext cx="2384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lipoo hallitsevan koiran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kasvoja tai ilmaa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6087430" y="221451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5342833" y="2597581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3564968" y="273177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984190" y="3699224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4456303" y="4465601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6380194" y="41484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H="1" flipV="1">
            <a:off x="6343846" y="3232164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 flipV="1">
            <a:off x="6618751" y="308712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>
            <a:off x="6411305" y="2572179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2" name="Otsikko 1">
            <a:extLst>
              <a:ext uri="{FF2B5EF4-FFF2-40B4-BE49-F238E27FC236}">
                <a16:creationId xmlns:a16="http://schemas.microsoft.com/office/drawing/2014/main" id="{E4F68248-0835-4FF3-94AC-C73B7DA0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89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Pelko ja alistuminen (aktiivinen alistuminen)</a:t>
            </a:r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E7797189-2608-4025-92A2-15D5D4D4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9576" y="6121831"/>
            <a:ext cx="3904282" cy="365125"/>
          </a:xfrm>
        </p:spPr>
        <p:txBody>
          <a:bodyPr/>
          <a:lstStyle/>
          <a:p>
            <a:r>
              <a:rPr lang="fi-FI" dirty="0"/>
              <a:t>Koirataitokurssi| Kennelliitto</a:t>
            </a:r>
          </a:p>
        </p:txBody>
      </p:sp>
    </p:spTree>
    <p:extLst>
      <p:ext uri="{BB962C8B-B14F-4D97-AF65-F5344CB8AC3E}">
        <p14:creationId xmlns:p14="http://schemas.microsoft.com/office/powerpoint/2010/main" val="348268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24D178C-E4DF-4D70-B56B-DDEA20A03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200" b="87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9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luonne_rentoutun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10" y="1231238"/>
            <a:ext cx="6193417" cy="41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luonne_valp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37" y="718692"/>
            <a:ext cx="5634172" cy="50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luonne_hallitse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23" y="718693"/>
            <a:ext cx="5894217" cy="53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luonne_pelkohyö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94" y="718692"/>
            <a:ext cx="6005873" cy="5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luonne_pelkohyö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94" y="871092"/>
            <a:ext cx="6005873" cy="5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uonne_aktia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77" y="1231239"/>
            <a:ext cx="4558441" cy="46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luonne_stress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23" y="692142"/>
            <a:ext cx="5710357" cy="54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600720" y="5392045"/>
            <a:ext cx="6489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sz="1400" dirty="0">
                <a:solidFill>
                  <a:srgbClr val="FF0000"/>
                </a:solidFill>
              </a:rPr>
              <a:t>Nämä eleet viestittävät, että koira on stressaantunut. Stressin syy voi olla sosiaalinen tai ympäristötekijöistä johtuva eikä eleitä kohdisteta kehenkään toiseen yksilöön.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455239" y="2333431"/>
            <a:ext cx="1428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korvat takana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7318909" y="2879873"/>
            <a:ext cx="233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silmäterät laajentuneet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2658633" y="2204222"/>
            <a:ext cx="163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runko matalana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1963636" y="3290321"/>
            <a:ext cx="1475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alhaalla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5802367" y="4712724"/>
            <a:ext cx="1753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hikoilua tassuista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7094615" y="3836089"/>
            <a:ext cx="1967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nopea läähätys ja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suupielet takana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 flipV="1">
            <a:off x="6800376" y="3739556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>
            <a:off x="6737681" y="3110751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5965146" y="2703201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4102260" y="2526053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3398487" y="3598788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 flipV="1">
            <a:off x="5222201" y="464110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7F7192D9-E7F5-4C82-A9F1-A17E3D30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9576" y="6121831"/>
            <a:ext cx="3904282" cy="365125"/>
          </a:xfrm>
        </p:spPr>
        <p:txBody>
          <a:bodyPr/>
          <a:lstStyle/>
          <a:p>
            <a:r>
              <a:rPr lang="fi-FI" dirty="0"/>
              <a:t>Koirataitokurssi| Kennelliitto</a:t>
            </a:r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A9CF1475-9C06-47E7-8839-516FB429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89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Stressi ja levottomuus, huoli ja pelko</a:t>
            </a:r>
          </a:p>
        </p:txBody>
      </p:sp>
    </p:spTree>
    <p:extLst>
      <p:ext uri="{BB962C8B-B14F-4D97-AF65-F5344CB8AC3E}">
        <p14:creationId xmlns:p14="http://schemas.microsoft.com/office/powerpoint/2010/main" val="265916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A44FDF4-E530-431B-8D0C-51E2ABBE9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4151" r="1" b="114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2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luonne_rentoutun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10" y="1390733"/>
            <a:ext cx="6193417" cy="41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luonne_valp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37" y="878187"/>
            <a:ext cx="5634172" cy="50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luonne_hallitse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23" y="878188"/>
            <a:ext cx="5894217" cy="53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luonne_pelkohyö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94" y="878187"/>
            <a:ext cx="6005873" cy="5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luonne_pelkohyö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94" y="1030587"/>
            <a:ext cx="6005873" cy="5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uonne_aktia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77" y="1390734"/>
            <a:ext cx="4558441" cy="46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 descr="luonne_passa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1" y="878188"/>
            <a:ext cx="5139992" cy="53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091762" y="5485770"/>
            <a:ext cx="7396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sz="1400" dirty="0">
                <a:solidFill>
                  <a:srgbClr val="FF0000"/>
                </a:solidFill>
              </a:rPr>
              <a:t>Nämä eleet ilmentävät täydellistä antautumista ja alistumista. Koira ilmentää alhaista asemaansa ja ryömii ylempiarvoisen eläimen edessä rauhoittaakseen sitä ja välttääkseen vastakkainasettelun.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4765873" y="1745179"/>
            <a:ext cx="281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pää käännettynä sivulle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välttääkseen katsekontaktin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3690046" y="2487813"/>
            <a:ext cx="1659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korvat litteinä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takana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607450" y="2999435"/>
            <a:ext cx="300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kierähtää selälleen ja paljastaa 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mahansa ja kurkkunsa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1355292" y="4625553"/>
            <a:ext cx="2178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kokoon vedetty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6309754" y="4867495"/>
            <a:ext cx="220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pissa voi vähän ripistä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6924087" y="4349935"/>
            <a:ext cx="157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suupieli takana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7078049" y="3513571"/>
            <a:ext cx="2040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kuono ja otsa ovat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sileät</a:t>
            </a: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4803096" y="2850015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3594944" y="3249687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491770" y="4694687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 flipV="1">
            <a:off x="5664524" y="4832903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 flipV="1">
            <a:off x="6514247" y="403023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 flipV="1">
            <a:off x="6553200" y="3788406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7" name="Suorakulmio 26"/>
          <p:cNvSpPr/>
          <p:nvPr/>
        </p:nvSpPr>
        <p:spPr>
          <a:xfrm>
            <a:off x="7031297" y="2747440"/>
            <a:ext cx="245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silmät osittain suljettuna</a:t>
            </a: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5828611" y="2662563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H="1">
            <a:off x="6496542" y="3075832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0" name="Otsikko 1">
            <a:extLst>
              <a:ext uri="{FF2B5EF4-FFF2-40B4-BE49-F238E27FC236}">
                <a16:creationId xmlns:a16="http://schemas.microsoft.com/office/drawing/2014/main" id="{BBA5E5A9-BEC4-4FE8-AE52-6E14490C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89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Äärimmäinen pelko ja täydellinen alistuminen (passiivinen alistuminen)</a:t>
            </a:r>
          </a:p>
        </p:txBody>
      </p:sp>
      <p:sp>
        <p:nvSpPr>
          <p:cNvPr id="31" name="Alatunnisteen paikkamerkki 4">
            <a:extLst>
              <a:ext uri="{FF2B5EF4-FFF2-40B4-BE49-F238E27FC236}">
                <a16:creationId xmlns:a16="http://schemas.microsoft.com/office/drawing/2014/main" id="{8BA1ABB2-2C5B-48E1-A8D0-57CEBB27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9576" y="6121831"/>
            <a:ext cx="3904282" cy="365125"/>
          </a:xfrm>
        </p:spPr>
        <p:txBody>
          <a:bodyPr/>
          <a:lstStyle/>
          <a:p>
            <a:r>
              <a:rPr lang="fi-FI" dirty="0"/>
              <a:t>Koirataitokurssi| Kennelliitto</a:t>
            </a:r>
          </a:p>
        </p:txBody>
      </p:sp>
    </p:spTree>
    <p:extLst>
      <p:ext uri="{BB962C8B-B14F-4D97-AF65-F5344CB8AC3E}">
        <p14:creationId xmlns:p14="http://schemas.microsoft.com/office/powerpoint/2010/main" val="2045512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3">
            <a:extLst>
              <a:ext uri="{FF2B5EF4-FFF2-40B4-BE49-F238E27FC236}">
                <a16:creationId xmlns:a16="http://schemas.microsoft.com/office/drawing/2014/main" id="{698C64BA-C411-4617-AE5E-262432535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 r="-2" b="-2"/>
          <a:stretch/>
        </p:blipFill>
        <p:spPr>
          <a:xfrm>
            <a:off x="2076479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084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luonne_rentoutun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10" y="1390733"/>
            <a:ext cx="6193417" cy="41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luonne_valp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37" y="878187"/>
            <a:ext cx="5634172" cy="50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luonne_hallitse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23" y="878188"/>
            <a:ext cx="5894217" cy="53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luonne_pelkohyö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94" y="878187"/>
            <a:ext cx="6005873" cy="5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luonne_pelkohyö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94" y="1030587"/>
            <a:ext cx="6005873" cy="5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uonne_aktia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77" y="1390734"/>
            <a:ext cx="4558441" cy="465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 descr="luonne_passa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1" y="878188"/>
            <a:ext cx="5139992" cy="53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luonne_leikk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97" y="594793"/>
            <a:ext cx="5689610" cy="54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2090414" y="5545286"/>
            <a:ext cx="7657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sz="1400" dirty="0">
                <a:solidFill>
                  <a:srgbClr val="FF0000"/>
                </a:solidFill>
              </a:rPr>
              <a:t>Tämä on peruskutsu leikkiin. Siihen voi yhdistyä jännittynyt haukahtelu tai leikkisät hyökkäykset ja paot ja sitä voidaan käyttää korostuksena ilmaistaessa, että aiempi karkea käytös ei ollut tarkoitettu uhkaksi.</a:t>
            </a:r>
          </a:p>
        </p:txBody>
      </p:sp>
      <p:sp>
        <p:nvSpPr>
          <p:cNvPr id="3" name="Suorakulmio 2"/>
          <p:cNvSpPr/>
          <p:nvPr/>
        </p:nvSpPr>
        <p:spPr>
          <a:xfrm>
            <a:off x="3527992" y="1126710"/>
            <a:ext cx="235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voi heilua laajasti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1880071" y="1697313"/>
            <a:ext cx="153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pystyssä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539059" y="2056673"/>
            <a:ext cx="1578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korvat pystyssä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575374" y="4388548"/>
            <a:ext cx="4031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usein koira pysyy tässä asennossa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vain hetken ennen kuin ryntää juoksuun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johonkin satunnaiseen suuntaan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7595012" y="4597338"/>
            <a:ext cx="273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etuosa alas painettu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eturaajoja taivuttamalla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7456871" y="3530108"/>
            <a:ext cx="28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suu auki, kieli voi olla ulkona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7384100" y="2836911"/>
            <a:ext cx="166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silmäterät laajat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6560734" y="3091943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6121380" y="247042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H="1">
            <a:off x="4353407" y="152078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3432846" y="1977988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3359181" y="3937283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 flipV="1">
            <a:off x="6941734" y="453812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6537778" y="3757882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5ED4CC04-34A5-4AB9-9003-C479C647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89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Leikkisyys</a:t>
            </a:r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90926AAF-38B2-45AA-9008-2E4DFC59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9576" y="6121831"/>
            <a:ext cx="3904282" cy="365125"/>
          </a:xfrm>
        </p:spPr>
        <p:txBody>
          <a:bodyPr/>
          <a:lstStyle/>
          <a:p>
            <a:r>
              <a:rPr lang="fi-FI" dirty="0"/>
              <a:t>Koirataitokurssi| Kennelliitto</a:t>
            </a:r>
          </a:p>
        </p:txBody>
      </p:sp>
    </p:spTree>
    <p:extLst>
      <p:ext uri="{BB962C8B-B14F-4D97-AF65-F5344CB8AC3E}">
        <p14:creationId xmlns:p14="http://schemas.microsoft.com/office/powerpoint/2010/main" val="2238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E104898-EA21-4D62-925E-B3E4089F0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275" b="71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5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luonne_rentoutun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10" y="1390733"/>
            <a:ext cx="6193417" cy="41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2900127" y="542832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altLang="fi-FI" sz="1400" dirty="0">
                <a:solidFill>
                  <a:srgbClr val="FF0000"/>
                </a:solidFill>
              </a:rPr>
              <a:t>Tällainen koira on rento ja jokseenkin tyytyväinen eikä se ole huolestunut tai koe uhkaa välittömässä lähiympäristössään tapahtuvista asioista.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7523903" y="1666552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/>
              <a:t>pää ylhäällä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7031901" y="1883484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238530" y="1252065"/>
            <a:ext cx="1958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/>
              <a:t>korvat pystyssä</a:t>
            </a:r>
          </a:p>
          <a:p>
            <a:r>
              <a:rPr lang="fi-FI" altLang="fi-FI" dirty="0"/>
              <a:t>(eivät eteenpäin)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003298" y="185982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532538" y="4209427"/>
            <a:ext cx="25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/>
              <a:t>häntä alhaalla ja rentona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3042071" y="4026825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7206598" y="4906590"/>
            <a:ext cx="357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/>
              <a:t>kevyt asento, paino tasaisesti jaloilla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6553372" y="4728176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7582713" y="3251644"/>
            <a:ext cx="319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/>
              <a:t>suu hieman avoin, kieli näkyvillä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 flipV="1">
            <a:off x="7176120" y="309289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771005B8-42C9-4F74-AD9C-984E1D7C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89"/>
            <a:ext cx="10515600" cy="1325563"/>
          </a:xfrm>
        </p:spPr>
        <p:txBody>
          <a:bodyPr/>
          <a:lstStyle/>
          <a:p>
            <a:r>
              <a:rPr lang="fi-FI" dirty="0"/>
              <a:t>Rentoutunut</a:t>
            </a:r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9D73D67D-EFC0-4183-8AD5-6962D6BC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9576" y="6121831"/>
            <a:ext cx="3904282" cy="365125"/>
          </a:xfrm>
        </p:spPr>
        <p:txBody>
          <a:bodyPr/>
          <a:lstStyle/>
          <a:p>
            <a:r>
              <a:rPr lang="fi-FI" dirty="0"/>
              <a:t>Koirataitokurssi| Kennelliitto</a:t>
            </a:r>
          </a:p>
        </p:txBody>
      </p:sp>
    </p:spTree>
    <p:extLst>
      <p:ext uri="{BB962C8B-B14F-4D97-AF65-F5344CB8AC3E}">
        <p14:creationId xmlns:p14="http://schemas.microsoft.com/office/powerpoint/2010/main" val="205943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A441897-620B-47D4-8BC7-7949B0547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754" b="15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9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luonne_rentoutun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10" y="1390733"/>
            <a:ext cx="6193417" cy="41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luonne_valp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37" y="878187"/>
            <a:ext cx="5634172" cy="50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4089149" y="1246127"/>
            <a:ext cx="5217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korvat eteen suuntautuneet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(voivat värähdellä koiran yrittäessä paikallistaa äänen)</a:t>
            </a:r>
          </a:p>
        </p:txBody>
      </p:sp>
      <p:sp>
        <p:nvSpPr>
          <p:cNvPr id="4" name="Suorakulmio 3"/>
          <p:cNvSpPr/>
          <p:nvPr/>
        </p:nvSpPr>
        <p:spPr>
          <a:xfrm>
            <a:off x="7906942" y="2325287"/>
            <a:ext cx="129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silmät laajat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7817674" y="3127448"/>
            <a:ext cx="1893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sileä kuono ja otsa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7267892" y="3678411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suu kiinni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6848071" y="4771444"/>
            <a:ext cx="306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hieman eteenpäin nojautunut,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seisoo korkeana varpaillaan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2938349" y="553956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altLang="fi-FI" sz="1400" dirty="0">
                <a:solidFill>
                  <a:srgbClr val="FF0000"/>
                </a:solidFill>
              </a:rPr>
              <a:t>Kun jotain mielenkiintoista sattuu tai tulee elinpiiriin, nämä eleet viestivät, että</a:t>
            </a:r>
          </a:p>
          <a:p>
            <a:r>
              <a:rPr lang="fi-FI" altLang="fi-FI" sz="1400" dirty="0">
                <a:solidFill>
                  <a:srgbClr val="FF0000"/>
                </a:solidFill>
              </a:rPr>
              <a:t>huomio kiinnittyy nyt niihin ja että koira on valppaustilassa.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1139229" y="4137548"/>
            <a:ext cx="267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voi heilua hieman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sivulta toiselle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1256030" y="1747166"/>
            <a:ext cx="2595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vaakatasossa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(ei jäykkä eikä </a:t>
            </a:r>
            <a:r>
              <a:rPr lang="fi-FI" altLang="fi-FI" dirty="0" err="1">
                <a:latin typeface="Calibri Light" panose="020F0302020204030204" pitchFamily="34" charset="0"/>
              </a:rPr>
              <a:t>pörhäkkä</a:t>
            </a:r>
            <a:r>
              <a:rPr lang="fi-FI" altLang="fi-FI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053601" y="2482963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087718" y="3673594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6345932" y="1988423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6942944" y="2566657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 flipV="1">
            <a:off x="7095344" y="3033431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6856532" y="3169113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6225453" y="470629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85928E03-CDE5-46F0-80FF-578AB367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89"/>
            <a:ext cx="10515600" cy="1325563"/>
          </a:xfrm>
        </p:spPr>
        <p:txBody>
          <a:bodyPr/>
          <a:lstStyle/>
          <a:p>
            <a:r>
              <a:rPr lang="fi-FI" dirty="0"/>
              <a:t>Valpas ja tarkkaavainen</a:t>
            </a:r>
          </a:p>
        </p:txBody>
      </p:sp>
      <p:sp>
        <p:nvSpPr>
          <p:cNvPr id="24" name="Alatunnisteen paikkamerkki 4">
            <a:extLst>
              <a:ext uri="{FF2B5EF4-FFF2-40B4-BE49-F238E27FC236}">
                <a16:creationId xmlns:a16="http://schemas.microsoft.com/office/drawing/2014/main" id="{2EACAAEB-55E0-4E4B-BE7F-1255EC58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9576" y="6121831"/>
            <a:ext cx="3904282" cy="365125"/>
          </a:xfrm>
        </p:spPr>
        <p:txBody>
          <a:bodyPr/>
          <a:lstStyle/>
          <a:p>
            <a:r>
              <a:rPr lang="fi-FI" dirty="0"/>
              <a:t>Koirataitokurssi| Kennelliitto</a:t>
            </a:r>
          </a:p>
        </p:txBody>
      </p:sp>
    </p:spTree>
    <p:extLst>
      <p:ext uri="{BB962C8B-B14F-4D97-AF65-F5344CB8AC3E}">
        <p14:creationId xmlns:p14="http://schemas.microsoft.com/office/powerpoint/2010/main" val="166504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F292293-73EA-4957-8735-3619E1F77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248" b="191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luonne_rentoutun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10" y="1614026"/>
            <a:ext cx="6193417" cy="41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luonne_valp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37" y="1101480"/>
            <a:ext cx="5634172" cy="50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luonne_hallitse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93" y="1101481"/>
            <a:ext cx="5894217" cy="53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5360204" y="1255389"/>
            <a:ext cx="3714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korvat eteenpäin (voivat olla hieman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sivulle harallaan muodostaen leveän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V-muodon)</a:t>
            </a:r>
          </a:p>
        </p:txBody>
      </p:sp>
      <p:sp>
        <p:nvSpPr>
          <p:cNvPr id="4" name="Suorakulmio 3"/>
          <p:cNvSpPr/>
          <p:nvPr/>
        </p:nvSpPr>
        <p:spPr>
          <a:xfrm>
            <a:off x="4475827" y="2166398"/>
            <a:ext cx="157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karvat pystyssä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2185493" y="1717054"/>
            <a:ext cx="1777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koholla ja</a:t>
            </a:r>
          </a:p>
          <a:p>
            <a:r>
              <a:rPr lang="fi-FI" altLang="fi-FI" dirty="0" err="1">
                <a:latin typeface="Calibri Light" panose="020F0302020204030204" pitchFamily="34" charset="0"/>
              </a:rPr>
              <a:t>pörhäkkä</a:t>
            </a:r>
            <a:endParaRPr lang="fi-FI" altLang="fi-FI" dirty="0">
              <a:latin typeface="Calibri Light" panose="020F0302020204030204" pitchFamily="34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790671" y="3430924"/>
            <a:ext cx="2818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on jäykkä, ja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se voi väristä ja heilahdella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puolelta toiselle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2976124" y="57314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altLang="fi-FI" sz="1400" dirty="0">
                <a:solidFill>
                  <a:srgbClr val="FF0000"/>
                </a:solidFill>
              </a:rPr>
              <a:t>Nämä ovat hyvin hallitsevan ja itsevarman koiran eleitä. Koira viestittää sekä sosiaalista valta-asemaansa että uhkaavaa hyökkäävyyttä, jos sitä haastetaan.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3518039" y="5345927"/>
            <a:ext cx="555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jäykkäraajainen asento, runko nojautuu hieman eteenpäin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6630125" y="4694146"/>
            <a:ext cx="3189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suu avoin ja suupieli eteenpäin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asettunut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7949508" y="2332627"/>
            <a:ext cx="3251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otsaan voi muodostua pystyrypyt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7964066" y="2741210"/>
            <a:ext cx="1726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kuono rypistynyt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7997262" y="3541379"/>
            <a:ext cx="432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huulet mutristuneet, hampaat ja usein ikenet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näkyvissä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952106" y="374548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7306683" y="3541379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>
            <a:off x="7459083" y="2973175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7165508" y="2653414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6508143" y="2255756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altLang="fi-FI" sz="1200" dirty="0">
              <a:latin typeface="Calibri Light" panose="020F0302020204030204" pitchFamily="34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5643858" y="2670807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3616897" y="2179556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3456402" y="312645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5180101" y="482116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3F8CC38F-C1C8-439F-BF53-722EE382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89"/>
            <a:ext cx="10515600" cy="1325563"/>
          </a:xfrm>
        </p:spPr>
        <p:txBody>
          <a:bodyPr/>
          <a:lstStyle/>
          <a:p>
            <a:r>
              <a:rPr lang="fi-FI" dirty="0"/>
              <a:t>Hallitsevuus ja aggressio (hyökkäävä uhkaus)</a:t>
            </a:r>
          </a:p>
        </p:txBody>
      </p:sp>
      <p:sp>
        <p:nvSpPr>
          <p:cNvPr id="29" name="Alatunnisteen paikkamerkki 4">
            <a:extLst>
              <a:ext uri="{FF2B5EF4-FFF2-40B4-BE49-F238E27FC236}">
                <a16:creationId xmlns:a16="http://schemas.microsoft.com/office/drawing/2014/main" id="{74B3C07B-E069-4833-B0FD-C7467961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9576" y="6121831"/>
            <a:ext cx="3904282" cy="365125"/>
          </a:xfrm>
        </p:spPr>
        <p:txBody>
          <a:bodyPr/>
          <a:lstStyle/>
          <a:p>
            <a:r>
              <a:rPr lang="fi-FI" dirty="0"/>
              <a:t>Koirataitokurssi| Kennelliitto</a:t>
            </a:r>
          </a:p>
        </p:txBody>
      </p:sp>
    </p:spTree>
    <p:extLst>
      <p:ext uri="{BB962C8B-B14F-4D97-AF65-F5344CB8AC3E}">
        <p14:creationId xmlns:p14="http://schemas.microsoft.com/office/powerpoint/2010/main" val="408153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BEBB633-0766-4829-ACC0-47CF74EA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684" b="1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5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luonne_rentoutun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10" y="1390733"/>
            <a:ext cx="6193417" cy="41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luonne_valp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37" y="878187"/>
            <a:ext cx="5634172" cy="50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luonne_hallitse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23" y="878188"/>
            <a:ext cx="5894217" cy="53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luonne_pelkohyök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94" y="878187"/>
            <a:ext cx="6005873" cy="5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756398" y="55630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altLang="fi-FI" sz="1400" dirty="0">
                <a:solidFill>
                  <a:srgbClr val="FF0000"/>
                </a:solidFill>
              </a:rPr>
              <a:t>Nämä eleet viestittävät, että koira on pelokas mutta ei alistunut ja voi hyökätä, jos sitä painostetaan. Nämä eleet on kohdistettu suoraan uhkaavaa yksilöä kohden</a:t>
            </a:r>
            <a:r>
              <a:rPr lang="fi-FI" altLang="fi-FI" sz="1400" dirty="0"/>
              <a:t>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820839" y="1951779"/>
            <a:ext cx="1428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korvat takana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4015703" y="1943479"/>
            <a:ext cx="157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karvat pystyssä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2015451" y="2429474"/>
            <a:ext cx="163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runko matalana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1229763" y="4419393"/>
            <a:ext cx="2918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häntä kokoon vedetty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(heiluu vähän tai ei ollenkaan</a:t>
            </a:r>
            <a:endParaRPr lang="fi-FI" dirty="0"/>
          </a:p>
        </p:txBody>
      </p:sp>
      <p:sp>
        <p:nvSpPr>
          <p:cNvPr id="15" name="Suorakulmio 14"/>
          <p:cNvSpPr/>
          <p:nvPr/>
        </p:nvSpPr>
        <p:spPr>
          <a:xfrm>
            <a:off x="6317707" y="4881058"/>
            <a:ext cx="256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suupieli taakse vetäytynyt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7533730" y="2496225"/>
            <a:ext cx="233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silmäterät laajentuneet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7948873" y="3516568"/>
            <a:ext cx="150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kuono rypyssä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7533730" y="4134851"/>
            <a:ext cx="3269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dirty="0">
                <a:latin typeface="Calibri Light" panose="020F0302020204030204" pitchFamily="34" charset="0"/>
              </a:rPr>
              <a:t>huulet kevyesti mutrussa</a:t>
            </a:r>
          </a:p>
          <a:p>
            <a:r>
              <a:rPr lang="fi-FI" altLang="fi-FI" dirty="0">
                <a:latin typeface="Calibri Light" panose="020F0302020204030204" pitchFamily="34" charset="0"/>
              </a:rPr>
              <a:t>(hampaat voivat näkyä hieman)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6457352" y="2368795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7156177" y="2887564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5495274" y="2381613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683984" y="2887564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4217384" y="4649879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 flipV="1">
            <a:off x="6907253" y="4080187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H="1" flipV="1">
            <a:off x="7309397" y="3932539"/>
            <a:ext cx="22860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7423697" y="368289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244385C6-0D9B-4F8E-B4C6-F76DEE5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989"/>
            <a:ext cx="10515600" cy="1325563"/>
          </a:xfrm>
        </p:spPr>
        <p:txBody>
          <a:bodyPr/>
          <a:lstStyle/>
          <a:p>
            <a:r>
              <a:rPr lang="fi-FI" dirty="0"/>
              <a:t>Pelko ja hyökkäävyys (puolustava uhka)</a:t>
            </a:r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EA8781E0-8B44-43C1-9F62-83ED95A2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9576" y="6121831"/>
            <a:ext cx="3904282" cy="365125"/>
          </a:xfrm>
        </p:spPr>
        <p:txBody>
          <a:bodyPr/>
          <a:lstStyle/>
          <a:p>
            <a:r>
              <a:rPr lang="fi-FI" dirty="0"/>
              <a:t>Koirataitokurssi| Kennelliitto</a:t>
            </a:r>
          </a:p>
        </p:txBody>
      </p:sp>
    </p:spTree>
    <p:extLst>
      <p:ext uri="{BB962C8B-B14F-4D97-AF65-F5344CB8AC3E}">
        <p14:creationId xmlns:p14="http://schemas.microsoft.com/office/powerpoint/2010/main" val="185181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76">
      <a:dk1>
        <a:srgbClr val="475155"/>
      </a:dk1>
      <a:lt1>
        <a:srgbClr val="FFFFFF"/>
      </a:lt1>
      <a:dk2>
        <a:srgbClr val="006EB7"/>
      </a:dk2>
      <a:lt2>
        <a:srgbClr val="71ABDD"/>
      </a:lt2>
      <a:accent1>
        <a:srgbClr val="00AA88"/>
      </a:accent1>
      <a:accent2>
        <a:srgbClr val="675DC6"/>
      </a:accent2>
      <a:accent3>
        <a:srgbClr val="F07F3C"/>
      </a:accent3>
      <a:accent4>
        <a:srgbClr val="E1D630"/>
      </a:accent4>
      <a:accent5>
        <a:srgbClr val="6DABE3"/>
      </a:accent5>
      <a:accent6>
        <a:srgbClr val="0D2330"/>
      </a:accent6>
      <a:hlink>
        <a:srgbClr val="006EB7"/>
      </a:hlink>
      <a:folHlink>
        <a:srgbClr val="00AA8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KENNELLIITTO 2017">
      <a:dk1>
        <a:srgbClr val="475155"/>
      </a:dk1>
      <a:lt1>
        <a:srgbClr val="FFFFFF"/>
      </a:lt1>
      <a:dk2>
        <a:srgbClr val="006EB7"/>
      </a:dk2>
      <a:lt2>
        <a:srgbClr val="71ABDD"/>
      </a:lt2>
      <a:accent1>
        <a:srgbClr val="00AA88"/>
      </a:accent1>
      <a:accent2>
        <a:srgbClr val="675DC6"/>
      </a:accent2>
      <a:accent3>
        <a:srgbClr val="F07F3C"/>
      </a:accent3>
      <a:accent4>
        <a:srgbClr val="E1D630"/>
      </a:accent4>
      <a:accent5>
        <a:srgbClr val="6DABE3"/>
      </a:accent5>
      <a:accent6>
        <a:srgbClr val="0D2330"/>
      </a:accent6>
      <a:hlink>
        <a:srgbClr val="006EB7"/>
      </a:hlink>
      <a:folHlink>
        <a:srgbClr val="00AA8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561</Words>
  <Application>Microsoft Office PowerPoint</Application>
  <PresentationFormat>Laajakuva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1_Office-teema</vt:lpstr>
      <vt:lpstr>Koirataitokurssi, elekieli</vt:lpstr>
      <vt:lpstr>PowerPoint-esitys</vt:lpstr>
      <vt:lpstr>Rentoutunut</vt:lpstr>
      <vt:lpstr>PowerPoint-esitys</vt:lpstr>
      <vt:lpstr>Valpas ja tarkkaavainen</vt:lpstr>
      <vt:lpstr>PowerPoint-esitys</vt:lpstr>
      <vt:lpstr>Hallitsevuus ja aggressio (hyökkäävä uhkaus)</vt:lpstr>
      <vt:lpstr>PowerPoint-esitys</vt:lpstr>
      <vt:lpstr>Pelko ja hyökkäävyys (puolustava uhka)</vt:lpstr>
      <vt:lpstr>PowerPoint-esitys</vt:lpstr>
      <vt:lpstr>Pelko ja alistuminen (aktiivinen alistuminen)</vt:lpstr>
      <vt:lpstr>PowerPoint-esitys</vt:lpstr>
      <vt:lpstr>Stressi ja levottomuus, huoli ja pelko</vt:lpstr>
      <vt:lpstr>PowerPoint-esitys</vt:lpstr>
      <vt:lpstr>Äärimmäinen pelko ja täydellinen alistuminen (passiivinen alistuminen)</vt:lpstr>
      <vt:lpstr>PowerPoint-esitys</vt:lpstr>
      <vt:lpstr>Leikkisyys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Koirataitokurssi, elekieli</dc:title>
  <dc:creator>Anu Lintula</dc:creator>
  <cp:lastModifiedBy>Janne Lojander</cp:lastModifiedBy>
  <cp:revision>2</cp:revision>
  <dcterms:created xsi:type="dcterms:W3CDTF">2019-06-25T15:15:35Z</dcterms:created>
  <dcterms:modified xsi:type="dcterms:W3CDTF">2024-10-23T11:53:29Z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